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9" r:id="rId4"/>
    <p:sldId id="297" r:id="rId5"/>
    <p:sldId id="266" r:id="rId6"/>
    <p:sldId id="257" r:id="rId7"/>
    <p:sldId id="258" r:id="rId8"/>
    <p:sldId id="259" r:id="rId9"/>
    <p:sldId id="261" r:id="rId10"/>
    <p:sldId id="260" r:id="rId11"/>
    <p:sldId id="262" r:id="rId12"/>
    <p:sldId id="263" r:id="rId13"/>
    <p:sldId id="265" r:id="rId14"/>
    <p:sldId id="264" r:id="rId15"/>
    <p:sldId id="296" r:id="rId16"/>
    <p:sldId id="268" r:id="rId17"/>
    <p:sldId id="275" r:id="rId18"/>
    <p:sldId id="270" r:id="rId19"/>
    <p:sldId id="271" r:id="rId20"/>
    <p:sldId id="272" r:id="rId21"/>
    <p:sldId id="273" r:id="rId22"/>
    <p:sldId id="276" r:id="rId23"/>
    <p:sldId id="274" r:id="rId24"/>
    <p:sldId id="281" r:id="rId25"/>
    <p:sldId id="277" r:id="rId26"/>
    <p:sldId id="293" r:id="rId27"/>
    <p:sldId id="278" r:id="rId28"/>
    <p:sldId id="279" r:id="rId29"/>
    <p:sldId id="292" r:id="rId30"/>
    <p:sldId id="282" r:id="rId31"/>
    <p:sldId id="284" r:id="rId32"/>
    <p:sldId id="285" r:id="rId33"/>
    <p:sldId id="295" r:id="rId34"/>
    <p:sldId id="280" r:id="rId35"/>
    <p:sldId id="286" r:id="rId36"/>
    <p:sldId id="287" r:id="rId37"/>
    <p:sldId id="288" r:id="rId38"/>
    <p:sldId id="283" r:id="rId39"/>
    <p:sldId id="289" r:id="rId40"/>
    <p:sldId id="290" r:id="rId41"/>
    <p:sldId id="291" r:id="rId42"/>
    <p:sldId id="2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B8FE96-91EE-4B33-B804-6C8A01674DF1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681347-C57D-4010-82C0-D1C9EB0180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Fingerprint Sensor R307</a:t>
          </a:r>
        </a:p>
      </dgm:t>
    </dgm:pt>
    <dgm:pt modelId="{FC56B191-6F21-45C6-963E-89E5FAF535D7}" type="parTrans" cxnId="{7A311938-CE38-4EEB-9ABF-B08782EBB7EC}">
      <dgm:prSet/>
      <dgm:spPr/>
      <dgm:t>
        <a:bodyPr/>
        <a:lstStyle/>
        <a:p>
          <a:endParaRPr lang="en-US"/>
        </a:p>
      </dgm:t>
    </dgm:pt>
    <dgm:pt modelId="{0FB494E7-05DF-47D8-A56E-00D3BA8CE99F}" type="sibTrans" cxnId="{7A311938-CE38-4EEB-9ABF-B08782EBB7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756D2D-D5CA-4ECB-B9A1-8644950E97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Jumper wires</a:t>
          </a:r>
        </a:p>
      </dgm:t>
    </dgm:pt>
    <dgm:pt modelId="{2B8957C8-25ED-4390-BCA6-B0DD68D7B840}" type="parTrans" cxnId="{420EF3EE-51CB-4909-AB92-C9E9FAF5229F}">
      <dgm:prSet/>
      <dgm:spPr/>
      <dgm:t>
        <a:bodyPr/>
        <a:lstStyle/>
        <a:p>
          <a:endParaRPr lang="en-US"/>
        </a:p>
      </dgm:t>
    </dgm:pt>
    <dgm:pt modelId="{CE480052-B4C2-4AAA-A0D3-D0C363C734EC}" type="sibTrans" cxnId="{420EF3EE-51CB-4909-AB92-C9E9FAF522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1092AA-A044-40BA-95C1-6A0681ED5A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Arduino mega</a:t>
          </a:r>
        </a:p>
      </dgm:t>
    </dgm:pt>
    <dgm:pt modelId="{7B2A2A25-EB85-48F5-AA5E-20D1E535B78A}" type="parTrans" cxnId="{CC3A0905-C1B9-42AD-9923-4839156FCF24}">
      <dgm:prSet/>
      <dgm:spPr/>
      <dgm:t>
        <a:bodyPr/>
        <a:lstStyle/>
        <a:p>
          <a:endParaRPr lang="en-US"/>
        </a:p>
      </dgm:t>
    </dgm:pt>
    <dgm:pt modelId="{1D60DF07-04DA-4440-824E-111EC12E4411}" type="sibTrans" cxnId="{CC3A0905-C1B9-42AD-9923-4839156FCF2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BAC152-3038-4DD1-BB38-6EA2589D97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Laptop</a:t>
          </a:r>
        </a:p>
      </dgm:t>
    </dgm:pt>
    <dgm:pt modelId="{8E4DBDB0-D09A-4F8B-864E-129724A02C27}" type="parTrans" cxnId="{2BAAE121-98F8-4207-B5AA-CCB5A112C095}">
      <dgm:prSet/>
      <dgm:spPr/>
      <dgm:t>
        <a:bodyPr/>
        <a:lstStyle/>
        <a:p>
          <a:endParaRPr lang="en-US"/>
        </a:p>
      </dgm:t>
    </dgm:pt>
    <dgm:pt modelId="{9AE00D95-B53E-402A-B8B6-5F3C03A2AFE6}" type="sibTrans" cxnId="{2BAAE121-98F8-4207-B5AA-CCB5A112C0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71FBFA-E221-41E8-8489-130E1A169E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USB Cable</a:t>
          </a:r>
        </a:p>
      </dgm:t>
    </dgm:pt>
    <dgm:pt modelId="{8A12A1DD-2BA7-461A-99FF-3F817B01C54C}" type="parTrans" cxnId="{7E689C8F-DC76-4601-B323-402B0D13600C}">
      <dgm:prSet/>
      <dgm:spPr/>
      <dgm:t>
        <a:bodyPr/>
        <a:lstStyle/>
        <a:p>
          <a:endParaRPr lang="en-US"/>
        </a:p>
      </dgm:t>
    </dgm:pt>
    <dgm:pt modelId="{6770C8CD-8564-4B18-9341-12269AEE9E10}" type="sibTrans" cxnId="{7E689C8F-DC76-4601-B323-402B0D13600C}">
      <dgm:prSet/>
      <dgm:spPr/>
      <dgm:t>
        <a:bodyPr/>
        <a:lstStyle/>
        <a:p>
          <a:endParaRPr lang="en-US"/>
        </a:p>
      </dgm:t>
    </dgm:pt>
    <dgm:pt modelId="{1F88F848-1113-47F6-BE03-970E70F7B497}" type="pres">
      <dgm:prSet presAssocID="{66B8FE96-91EE-4B33-B804-6C8A01674DF1}" presName="root" presStyleCnt="0">
        <dgm:presLayoutVars>
          <dgm:dir/>
          <dgm:resizeHandles val="exact"/>
        </dgm:presLayoutVars>
      </dgm:prSet>
      <dgm:spPr/>
    </dgm:pt>
    <dgm:pt modelId="{05A7D91B-D9DC-48A6-A856-85C077171F16}" type="pres">
      <dgm:prSet presAssocID="{75681347-C57D-4010-82C0-D1C9EB01802E}" presName="compNode" presStyleCnt="0"/>
      <dgm:spPr/>
    </dgm:pt>
    <dgm:pt modelId="{9FDBC3D0-C0F6-4DD7-8ADD-F452F142A6C1}" type="pres">
      <dgm:prSet presAssocID="{75681347-C57D-4010-82C0-D1C9EB01802E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55A5807-5A05-4D96-A608-888358D18BE2}" type="pres">
      <dgm:prSet presAssocID="{75681347-C57D-4010-82C0-D1C9EB01802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D0FC467A-424B-49D7-93C2-32EECB844546}" type="pres">
      <dgm:prSet presAssocID="{75681347-C57D-4010-82C0-D1C9EB01802E}" presName="spaceRect" presStyleCnt="0"/>
      <dgm:spPr/>
    </dgm:pt>
    <dgm:pt modelId="{B867E7A1-0D15-4EB1-B259-B39CEA1CB862}" type="pres">
      <dgm:prSet presAssocID="{75681347-C57D-4010-82C0-D1C9EB01802E}" presName="textRect" presStyleLbl="revTx" presStyleIdx="0" presStyleCnt="5">
        <dgm:presLayoutVars>
          <dgm:chMax val="1"/>
          <dgm:chPref val="1"/>
        </dgm:presLayoutVars>
      </dgm:prSet>
      <dgm:spPr/>
    </dgm:pt>
    <dgm:pt modelId="{281869CF-3E24-45D1-A735-BBCCF4CAD081}" type="pres">
      <dgm:prSet presAssocID="{0FB494E7-05DF-47D8-A56E-00D3BA8CE99F}" presName="sibTrans" presStyleCnt="0"/>
      <dgm:spPr/>
    </dgm:pt>
    <dgm:pt modelId="{E999F837-1ECA-491D-9048-67DA94AF1F24}" type="pres">
      <dgm:prSet presAssocID="{44756D2D-D5CA-4ECB-B9A1-8644950E97BB}" presName="compNode" presStyleCnt="0"/>
      <dgm:spPr/>
    </dgm:pt>
    <dgm:pt modelId="{9FB93734-CEFB-4D36-A46B-D5BA39A301FD}" type="pres">
      <dgm:prSet presAssocID="{44756D2D-D5CA-4ECB-B9A1-8644950E97B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3A16B09-87D4-40D0-A303-B0DDB83E1F89}" type="pres">
      <dgm:prSet presAssocID="{44756D2D-D5CA-4ECB-B9A1-8644950E97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6B482A0B-3AE0-4751-88B3-DA85165DDF13}" type="pres">
      <dgm:prSet presAssocID="{44756D2D-D5CA-4ECB-B9A1-8644950E97BB}" presName="spaceRect" presStyleCnt="0"/>
      <dgm:spPr/>
    </dgm:pt>
    <dgm:pt modelId="{801F5E2E-23CA-47D9-A53A-219346AF5B8B}" type="pres">
      <dgm:prSet presAssocID="{44756D2D-D5CA-4ECB-B9A1-8644950E97BB}" presName="textRect" presStyleLbl="revTx" presStyleIdx="1" presStyleCnt="5">
        <dgm:presLayoutVars>
          <dgm:chMax val="1"/>
          <dgm:chPref val="1"/>
        </dgm:presLayoutVars>
      </dgm:prSet>
      <dgm:spPr/>
    </dgm:pt>
    <dgm:pt modelId="{3864CF6F-35C7-42B1-BDCA-53909D1DFA9D}" type="pres">
      <dgm:prSet presAssocID="{CE480052-B4C2-4AAA-A0D3-D0C363C734EC}" presName="sibTrans" presStyleCnt="0"/>
      <dgm:spPr/>
    </dgm:pt>
    <dgm:pt modelId="{9C376CAC-7826-4B88-A602-D43765B13B52}" type="pres">
      <dgm:prSet presAssocID="{451092AA-A044-40BA-95C1-6A0681ED5AB7}" presName="compNode" presStyleCnt="0"/>
      <dgm:spPr/>
    </dgm:pt>
    <dgm:pt modelId="{BC85DDD4-5A13-424D-858B-30955F0B36D1}" type="pres">
      <dgm:prSet presAssocID="{451092AA-A044-40BA-95C1-6A0681ED5AB7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4F8FDC2-8EB5-47EA-AFB3-55B649043D52}" type="pres">
      <dgm:prSet presAssocID="{451092AA-A044-40BA-95C1-6A0681ED5AB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5A42358-1C8D-4542-9A94-0987356E02CD}" type="pres">
      <dgm:prSet presAssocID="{451092AA-A044-40BA-95C1-6A0681ED5AB7}" presName="spaceRect" presStyleCnt="0"/>
      <dgm:spPr/>
    </dgm:pt>
    <dgm:pt modelId="{DE974219-39DC-469C-9138-C197627F8CC1}" type="pres">
      <dgm:prSet presAssocID="{451092AA-A044-40BA-95C1-6A0681ED5AB7}" presName="textRect" presStyleLbl="revTx" presStyleIdx="2" presStyleCnt="5">
        <dgm:presLayoutVars>
          <dgm:chMax val="1"/>
          <dgm:chPref val="1"/>
        </dgm:presLayoutVars>
      </dgm:prSet>
      <dgm:spPr/>
    </dgm:pt>
    <dgm:pt modelId="{77342EC6-848F-4596-9401-CE44B2BCE0FE}" type="pres">
      <dgm:prSet presAssocID="{1D60DF07-04DA-4440-824E-111EC12E4411}" presName="sibTrans" presStyleCnt="0"/>
      <dgm:spPr/>
    </dgm:pt>
    <dgm:pt modelId="{48795686-2990-41F2-A2DF-225E14A1BF80}" type="pres">
      <dgm:prSet presAssocID="{5BBAC152-3038-4DD1-BB38-6EA2589D979D}" presName="compNode" presStyleCnt="0"/>
      <dgm:spPr/>
    </dgm:pt>
    <dgm:pt modelId="{7D5D21E9-7ED4-4CCA-B653-B93BFEAB897C}" type="pres">
      <dgm:prSet presAssocID="{5BBAC152-3038-4DD1-BB38-6EA2589D979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61F0D18-8002-4A3C-8451-981DBCE9788C}" type="pres">
      <dgm:prSet presAssocID="{5BBAC152-3038-4DD1-BB38-6EA2589D979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734949E-5AE6-4D5D-9C83-2AF61867AD83}" type="pres">
      <dgm:prSet presAssocID="{5BBAC152-3038-4DD1-BB38-6EA2589D979D}" presName="spaceRect" presStyleCnt="0"/>
      <dgm:spPr/>
    </dgm:pt>
    <dgm:pt modelId="{FA5F66D1-BB75-475F-9EBC-530FF104AFD5}" type="pres">
      <dgm:prSet presAssocID="{5BBAC152-3038-4DD1-BB38-6EA2589D979D}" presName="textRect" presStyleLbl="revTx" presStyleIdx="3" presStyleCnt="5">
        <dgm:presLayoutVars>
          <dgm:chMax val="1"/>
          <dgm:chPref val="1"/>
        </dgm:presLayoutVars>
      </dgm:prSet>
      <dgm:spPr/>
    </dgm:pt>
    <dgm:pt modelId="{0CDCD294-E34F-476F-9B20-F643C81DB720}" type="pres">
      <dgm:prSet presAssocID="{9AE00D95-B53E-402A-B8B6-5F3C03A2AFE6}" presName="sibTrans" presStyleCnt="0"/>
      <dgm:spPr/>
    </dgm:pt>
    <dgm:pt modelId="{AD8B595B-70BA-4EEF-90D5-0F7F9F6F251B}" type="pres">
      <dgm:prSet presAssocID="{9E71FBFA-E221-41E8-8489-130E1A169E13}" presName="compNode" presStyleCnt="0"/>
      <dgm:spPr/>
    </dgm:pt>
    <dgm:pt modelId="{5C9D83AB-898F-4E5A-9C28-025EAD23CDC8}" type="pres">
      <dgm:prSet presAssocID="{9E71FBFA-E221-41E8-8489-130E1A169E1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0BD4453-B544-49F1-8CD4-10BBA005366A}" type="pres">
      <dgm:prSet presAssocID="{9E71FBFA-E221-41E8-8489-130E1A169E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8F91AC33-F3D8-47F5-9598-618A0C99EE67}" type="pres">
      <dgm:prSet presAssocID="{9E71FBFA-E221-41E8-8489-130E1A169E13}" presName="spaceRect" presStyleCnt="0"/>
      <dgm:spPr/>
    </dgm:pt>
    <dgm:pt modelId="{03C712A2-2888-4D6F-A173-9F89664B81F8}" type="pres">
      <dgm:prSet presAssocID="{9E71FBFA-E221-41E8-8489-130E1A169E1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C3A0905-C1B9-42AD-9923-4839156FCF24}" srcId="{66B8FE96-91EE-4B33-B804-6C8A01674DF1}" destId="{451092AA-A044-40BA-95C1-6A0681ED5AB7}" srcOrd="2" destOrd="0" parTransId="{7B2A2A25-EB85-48F5-AA5E-20D1E535B78A}" sibTransId="{1D60DF07-04DA-4440-824E-111EC12E4411}"/>
    <dgm:cxn modelId="{B9C0930F-9E2D-49F8-927F-68C5CEBCB982}" type="presOf" srcId="{9E71FBFA-E221-41E8-8489-130E1A169E13}" destId="{03C712A2-2888-4D6F-A173-9F89664B81F8}" srcOrd="0" destOrd="0" presId="urn:microsoft.com/office/officeart/2018/5/layout/IconLeafLabelList"/>
    <dgm:cxn modelId="{02B74A12-A121-45FE-A108-29AA98C9C39E}" type="presOf" srcId="{75681347-C57D-4010-82C0-D1C9EB01802E}" destId="{B867E7A1-0D15-4EB1-B259-B39CEA1CB862}" srcOrd="0" destOrd="0" presId="urn:microsoft.com/office/officeart/2018/5/layout/IconLeafLabelList"/>
    <dgm:cxn modelId="{2BAAE121-98F8-4207-B5AA-CCB5A112C095}" srcId="{66B8FE96-91EE-4B33-B804-6C8A01674DF1}" destId="{5BBAC152-3038-4DD1-BB38-6EA2589D979D}" srcOrd="3" destOrd="0" parTransId="{8E4DBDB0-D09A-4F8B-864E-129724A02C27}" sibTransId="{9AE00D95-B53E-402A-B8B6-5F3C03A2AFE6}"/>
    <dgm:cxn modelId="{7A311938-CE38-4EEB-9ABF-B08782EBB7EC}" srcId="{66B8FE96-91EE-4B33-B804-6C8A01674DF1}" destId="{75681347-C57D-4010-82C0-D1C9EB01802E}" srcOrd="0" destOrd="0" parTransId="{FC56B191-6F21-45C6-963E-89E5FAF535D7}" sibTransId="{0FB494E7-05DF-47D8-A56E-00D3BA8CE99F}"/>
    <dgm:cxn modelId="{83B5B549-5ED8-4F24-B7B1-F77C65556FE0}" type="presOf" srcId="{5BBAC152-3038-4DD1-BB38-6EA2589D979D}" destId="{FA5F66D1-BB75-475F-9EBC-530FF104AFD5}" srcOrd="0" destOrd="0" presId="urn:microsoft.com/office/officeart/2018/5/layout/IconLeafLabelList"/>
    <dgm:cxn modelId="{7E689C8F-DC76-4601-B323-402B0D13600C}" srcId="{66B8FE96-91EE-4B33-B804-6C8A01674DF1}" destId="{9E71FBFA-E221-41E8-8489-130E1A169E13}" srcOrd="4" destOrd="0" parTransId="{8A12A1DD-2BA7-461A-99FF-3F817B01C54C}" sibTransId="{6770C8CD-8564-4B18-9341-12269AEE9E10}"/>
    <dgm:cxn modelId="{1F3A19AA-9BF0-4412-9CF3-DF826DC931DF}" type="presOf" srcId="{451092AA-A044-40BA-95C1-6A0681ED5AB7}" destId="{DE974219-39DC-469C-9138-C197627F8CC1}" srcOrd="0" destOrd="0" presId="urn:microsoft.com/office/officeart/2018/5/layout/IconLeafLabelList"/>
    <dgm:cxn modelId="{D0EB11DD-EDB9-44B6-A4DC-DE8F0D0A1E16}" type="presOf" srcId="{44756D2D-D5CA-4ECB-B9A1-8644950E97BB}" destId="{801F5E2E-23CA-47D9-A53A-219346AF5B8B}" srcOrd="0" destOrd="0" presId="urn:microsoft.com/office/officeart/2018/5/layout/IconLeafLabelList"/>
    <dgm:cxn modelId="{C0B0D2E9-6594-4E7C-907F-E3E27327B71A}" type="presOf" srcId="{66B8FE96-91EE-4B33-B804-6C8A01674DF1}" destId="{1F88F848-1113-47F6-BE03-970E70F7B497}" srcOrd="0" destOrd="0" presId="urn:microsoft.com/office/officeart/2018/5/layout/IconLeafLabelList"/>
    <dgm:cxn modelId="{420EF3EE-51CB-4909-AB92-C9E9FAF5229F}" srcId="{66B8FE96-91EE-4B33-B804-6C8A01674DF1}" destId="{44756D2D-D5CA-4ECB-B9A1-8644950E97BB}" srcOrd="1" destOrd="0" parTransId="{2B8957C8-25ED-4390-BCA6-B0DD68D7B840}" sibTransId="{CE480052-B4C2-4AAA-A0D3-D0C363C734EC}"/>
    <dgm:cxn modelId="{CB3B2907-0D58-4D6C-AE9D-CE98FC32FF61}" type="presParOf" srcId="{1F88F848-1113-47F6-BE03-970E70F7B497}" destId="{05A7D91B-D9DC-48A6-A856-85C077171F16}" srcOrd="0" destOrd="0" presId="urn:microsoft.com/office/officeart/2018/5/layout/IconLeafLabelList"/>
    <dgm:cxn modelId="{A5BBE44D-02B4-4A7E-9FE9-A600F0528EAB}" type="presParOf" srcId="{05A7D91B-D9DC-48A6-A856-85C077171F16}" destId="{9FDBC3D0-C0F6-4DD7-8ADD-F452F142A6C1}" srcOrd="0" destOrd="0" presId="urn:microsoft.com/office/officeart/2018/5/layout/IconLeafLabelList"/>
    <dgm:cxn modelId="{976AD833-2416-41F7-8B77-E78A305B16E2}" type="presParOf" srcId="{05A7D91B-D9DC-48A6-A856-85C077171F16}" destId="{155A5807-5A05-4D96-A608-888358D18BE2}" srcOrd="1" destOrd="0" presId="urn:microsoft.com/office/officeart/2018/5/layout/IconLeafLabelList"/>
    <dgm:cxn modelId="{569FB521-2933-405C-A6C7-531E76891AD4}" type="presParOf" srcId="{05A7D91B-D9DC-48A6-A856-85C077171F16}" destId="{D0FC467A-424B-49D7-93C2-32EECB844546}" srcOrd="2" destOrd="0" presId="urn:microsoft.com/office/officeart/2018/5/layout/IconLeafLabelList"/>
    <dgm:cxn modelId="{CACD2BDF-769A-4E46-850B-9104DB942C46}" type="presParOf" srcId="{05A7D91B-D9DC-48A6-A856-85C077171F16}" destId="{B867E7A1-0D15-4EB1-B259-B39CEA1CB862}" srcOrd="3" destOrd="0" presId="urn:microsoft.com/office/officeart/2018/5/layout/IconLeafLabelList"/>
    <dgm:cxn modelId="{E63710E5-506D-4F03-BBA5-8C9FAF47C2E5}" type="presParOf" srcId="{1F88F848-1113-47F6-BE03-970E70F7B497}" destId="{281869CF-3E24-45D1-A735-BBCCF4CAD081}" srcOrd="1" destOrd="0" presId="urn:microsoft.com/office/officeart/2018/5/layout/IconLeafLabelList"/>
    <dgm:cxn modelId="{D56FD118-E70F-4FDE-88F5-050262F9D817}" type="presParOf" srcId="{1F88F848-1113-47F6-BE03-970E70F7B497}" destId="{E999F837-1ECA-491D-9048-67DA94AF1F24}" srcOrd="2" destOrd="0" presId="urn:microsoft.com/office/officeart/2018/5/layout/IconLeafLabelList"/>
    <dgm:cxn modelId="{7CBE743A-489D-4B76-B25A-5DB29621FCEE}" type="presParOf" srcId="{E999F837-1ECA-491D-9048-67DA94AF1F24}" destId="{9FB93734-CEFB-4D36-A46B-D5BA39A301FD}" srcOrd="0" destOrd="0" presId="urn:microsoft.com/office/officeart/2018/5/layout/IconLeafLabelList"/>
    <dgm:cxn modelId="{F7B2363E-1CB6-4D7E-8E20-B61471F70A05}" type="presParOf" srcId="{E999F837-1ECA-491D-9048-67DA94AF1F24}" destId="{43A16B09-87D4-40D0-A303-B0DDB83E1F89}" srcOrd="1" destOrd="0" presId="urn:microsoft.com/office/officeart/2018/5/layout/IconLeafLabelList"/>
    <dgm:cxn modelId="{01F5E320-D4D0-4BD0-9D2F-35609D4B2DA5}" type="presParOf" srcId="{E999F837-1ECA-491D-9048-67DA94AF1F24}" destId="{6B482A0B-3AE0-4751-88B3-DA85165DDF13}" srcOrd="2" destOrd="0" presId="urn:microsoft.com/office/officeart/2018/5/layout/IconLeafLabelList"/>
    <dgm:cxn modelId="{2ED6600F-9DBE-47A3-AC9E-00C050A68CF6}" type="presParOf" srcId="{E999F837-1ECA-491D-9048-67DA94AF1F24}" destId="{801F5E2E-23CA-47D9-A53A-219346AF5B8B}" srcOrd="3" destOrd="0" presId="urn:microsoft.com/office/officeart/2018/5/layout/IconLeafLabelList"/>
    <dgm:cxn modelId="{FACF5855-6537-44F3-B222-D6543AC20E72}" type="presParOf" srcId="{1F88F848-1113-47F6-BE03-970E70F7B497}" destId="{3864CF6F-35C7-42B1-BDCA-53909D1DFA9D}" srcOrd="3" destOrd="0" presId="urn:microsoft.com/office/officeart/2018/5/layout/IconLeafLabelList"/>
    <dgm:cxn modelId="{6B16EA4A-5DCF-4455-AFF7-A7EC59CD1017}" type="presParOf" srcId="{1F88F848-1113-47F6-BE03-970E70F7B497}" destId="{9C376CAC-7826-4B88-A602-D43765B13B52}" srcOrd="4" destOrd="0" presId="urn:microsoft.com/office/officeart/2018/5/layout/IconLeafLabelList"/>
    <dgm:cxn modelId="{64AC51C1-0F2F-4BC7-8FE8-94EF634670A5}" type="presParOf" srcId="{9C376CAC-7826-4B88-A602-D43765B13B52}" destId="{BC85DDD4-5A13-424D-858B-30955F0B36D1}" srcOrd="0" destOrd="0" presId="urn:microsoft.com/office/officeart/2018/5/layout/IconLeafLabelList"/>
    <dgm:cxn modelId="{EC610D2F-121C-43FA-B698-2132FD5EDACA}" type="presParOf" srcId="{9C376CAC-7826-4B88-A602-D43765B13B52}" destId="{24F8FDC2-8EB5-47EA-AFB3-55B649043D52}" srcOrd="1" destOrd="0" presId="urn:microsoft.com/office/officeart/2018/5/layout/IconLeafLabelList"/>
    <dgm:cxn modelId="{211B46B2-EBD4-428F-A870-10AAE4D5D8C7}" type="presParOf" srcId="{9C376CAC-7826-4B88-A602-D43765B13B52}" destId="{15A42358-1C8D-4542-9A94-0987356E02CD}" srcOrd="2" destOrd="0" presId="urn:microsoft.com/office/officeart/2018/5/layout/IconLeafLabelList"/>
    <dgm:cxn modelId="{35745622-FE21-414D-9C0C-6A901D5C3032}" type="presParOf" srcId="{9C376CAC-7826-4B88-A602-D43765B13B52}" destId="{DE974219-39DC-469C-9138-C197627F8CC1}" srcOrd="3" destOrd="0" presId="urn:microsoft.com/office/officeart/2018/5/layout/IconLeafLabelList"/>
    <dgm:cxn modelId="{8012D5F5-C72A-486D-AC6C-9DA129D9CDCB}" type="presParOf" srcId="{1F88F848-1113-47F6-BE03-970E70F7B497}" destId="{77342EC6-848F-4596-9401-CE44B2BCE0FE}" srcOrd="5" destOrd="0" presId="urn:microsoft.com/office/officeart/2018/5/layout/IconLeafLabelList"/>
    <dgm:cxn modelId="{E65DEB42-6340-4054-BC7B-FA7F87351BC3}" type="presParOf" srcId="{1F88F848-1113-47F6-BE03-970E70F7B497}" destId="{48795686-2990-41F2-A2DF-225E14A1BF80}" srcOrd="6" destOrd="0" presId="urn:microsoft.com/office/officeart/2018/5/layout/IconLeafLabelList"/>
    <dgm:cxn modelId="{0470C169-ED80-4859-8684-0AF1C67F2F18}" type="presParOf" srcId="{48795686-2990-41F2-A2DF-225E14A1BF80}" destId="{7D5D21E9-7ED4-4CCA-B653-B93BFEAB897C}" srcOrd="0" destOrd="0" presId="urn:microsoft.com/office/officeart/2018/5/layout/IconLeafLabelList"/>
    <dgm:cxn modelId="{F4FF0DBB-B941-40A6-91D0-6AE14CC7F33E}" type="presParOf" srcId="{48795686-2990-41F2-A2DF-225E14A1BF80}" destId="{861F0D18-8002-4A3C-8451-981DBCE9788C}" srcOrd="1" destOrd="0" presId="urn:microsoft.com/office/officeart/2018/5/layout/IconLeafLabelList"/>
    <dgm:cxn modelId="{4BA6AF1B-71BE-4E6A-A94C-D9A531174253}" type="presParOf" srcId="{48795686-2990-41F2-A2DF-225E14A1BF80}" destId="{9734949E-5AE6-4D5D-9C83-2AF61867AD83}" srcOrd="2" destOrd="0" presId="urn:microsoft.com/office/officeart/2018/5/layout/IconLeafLabelList"/>
    <dgm:cxn modelId="{5A5B2A46-DB71-41DD-9A8E-373E3323BB23}" type="presParOf" srcId="{48795686-2990-41F2-A2DF-225E14A1BF80}" destId="{FA5F66D1-BB75-475F-9EBC-530FF104AFD5}" srcOrd="3" destOrd="0" presId="urn:microsoft.com/office/officeart/2018/5/layout/IconLeafLabelList"/>
    <dgm:cxn modelId="{6A4225A7-1E9B-474B-8DBF-49DDD213CBF4}" type="presParOf" srcId="{1F88F848-1113-47F6-BE03-970E70F7B497}" destId="{0CDCD294-E34F-476F-9B20-F643C81DB720}" srcOrd="7" destOrd="0" presId="urn:microsoft.com/office/officeart/2018/5/layout/IconLeafLabelList"/>
    <dgm:cxn modelId="{7BF4F22C-AD15-449A-B23C-0F773729EE7C}" type="presParOf" srcId="{1F88F848-1113-47F6-BE03-970E70F7B497}" destId="{AD8B595B-70BA-4EEF-90D5-0F7F9F6F251B}" srcOrd="8" destOrd="0" presId="urn:microsoft.com/office/officeart/2018/5/layout/IconLeafLabelList"/>
    <dgm:cxn modelId="{882519A6-8A31-4E8F-80D6-56CCE0E055DA}" type="presParOf" srcId="{AD8B595B-70BA-4EEF-90D5-0F7F9F6F251B}" destId="{5C9D83AB-898F-4E5A-9C28-025EAD23CDC8}" srcOrd="0" destOrd="0" presId="urn:microsoft.com/office/officeart/2018/5/layout/IconLeafLabelList"/>
    <dgm:cxn modelId="{17F94126-D0C6-4EC4-A199-AE15CC27777D}" type="presParOf" srcId="{AD8B595B-70BA-4EEF-90D5-0F7F9F6F251B}" destId="{F0BD4453-B544-49F1-8CD4-10BBA005366A}" srcOrd="1" destOrd="0" presId="urn:microsoft.com/office/officeart/2018/5/layout/IconLeafLabelList"/>
    <dgm:cxn modelId="{9816DC6E-809A-4935-BF68-D3E13759DFC8}" type="presParOf" srcId="{AD8B595B-70BA-4EEF-90D5-0F7F9F6F251B}" destId="{8F91AC33-F3D8-47F5-9598-618A0C99EE67}" srcOrd="2" destOrd="0" presId="urn:microsoft.com/office/officeart/2018/5/layout/IconLeafLabelList"/>
    <dgm:cxn modelId="{AB57F5D6-4D25-434C-96ED-1370F3303144}" type="presParOf" srcId="{AD8B595B-70BA-4EEF-90D5-0F7F9F6F251B}" destId="{03C712A2-2888-4D6F-A173-9F89664B81F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539585-7AFF-417B-B1E6-97ACB3C8AF5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33856A2-116C-4120-B6E6-27E01B4D585B}">
      <dgm:prSet/>
      <dgm:spPr/>
      <dgm:t>
        <a:bodyPr/>
        <a:lstStyle/>
        <a:p>
          <a:r>
            <a:rPr lang="en-US"/>
            <a:t>As I am working on the Project “ IOT BASED BANK LOCKER SECURITY SYSTEM”, here in this project, fingerprint sensor is used as a “Second Layer” security for the locker. </a:t>
          </a:r>
        </a:p>
      </dgm:t>
    </dgm:pt>
    <dgm:pt modelId="{9FE58CA2-5930-45ED-8532-6ADC0207A2FF}" type="parTrans" cxnId="{1FB7F641-D0E6-45F2-AF51-4499843F0BDC}">
      <dgm:prSet/>
      <dgm:spPr/>
      <dgm:t>
        <a:bodyPr/>
        <a:lstStyle/>
        <a:p>
          <a:endParaRPr lang="en-US"/>
        </a:p>
      </dgm:t>
    </dgm:pt>
    <dgm:pt modelId="{B9A09128-6879-4F08-921A-E29A5A46242F}" type="sibTrans" cxnId="{1FB7F641-D0E6-45F2-AF51-4499843F0BDC}">
      <dgm:prSet/>
      <dgm:spPr/>
      <dgm:t>
        <a:bodyPr/>
        <a:lstStyle/>
        <a:p>
          <a:endParaRPr lang="en-US"/>
        </a:p>
      </dgm:t>
    </dgm:pt>
    <dgm:pt modelId="{E36AB6EF-27D6-4A8B-B03E-70E4AECFF07F}">
      <dgm:prSet/>
      <dgm:spPr/>
      <dgm:t>
        <a:bodyPr/>
        <a:lstStyle/>
        <a:p>
          <a:r>
            <a:rPr lang="en-US"/>
            <a:t>As the user, need to scan the required finger in order to open the locker.</a:t>
          </a:r>
        </a:p>
      </dgm:t>
    </dgm:pt>
    <dgm:pt modelId="{141AE5B3-2E54-4711-927C-7B7BFE370147}" type="parTrans" cxnId="{2FCB11F1-D48B-4BA3-9EBF-9085E892AE33}">
      <dgm:prSet/>
      <dgm:spPr/>
      <dgm:t>
        <a:bodyPr/>
        <a:lstStyle/>
        <a:p>
          <a:endParaRPr lang="en-US"/>
        </a:p>
      </dgm:t>
    </dgm:pt>
    <dgm:pt modelId="{C794E9B6-5BFE-47C3-B290-5BBF1AA101D2}" type="sibTrans" cxnId="{2FCB11F1-D48B-4BA3-9EBF-9085E892AE33}">
      <dgm:prSet/>
      <dgm:spPr/>
      <dgm:t>
        <a:bodyPr/>
        <a:lstStyle/>
        <a:p>
          <a:endParaRPr lang="en-US"/>
        </a:p>
      </dgm:t>
    </dgm:pt>
    <dgm:pt modelId="{75492932-5986-41F7-99CA-6E7B21056520}">
      <dgm:prSet/>
      <dgm:spPr/>
      <dgm:t>
        <a:bodyPr/>
        <a:lstStyle/>
        <a:p>
          <a:r>
            <a:rPr lang="en-US"/>
            <a:t>As per the software coding, three chances will be given to the user.</a:t>
          </a:r>
        </a:p>
      </dgm:t>
    </dgm:pt>
    <dgm:pt modelId="{A46246BB-B82F-4AE6-8893-8A238974FF96}" type="parTrans" cxnId="{4BE7673D-B95C-4DCB-B380-BB222917CC4A}">
      <dgm:prSet/>
      <dgm:spPr/>
      <dgm:t>
        <a:bodyPr/>
        <a:lstStyle/>
        <a:p>
          <a:endParaRPr lang="en-US"/>
        </a:p>
      </dgm:t>
    </dgm:pt>
    <dgm:pt modelId="{A6E888DE-595E-49B7-AEA9-CBD380A657B8}" type="sibTrans" cxnId="{4BE7673D-B95C-4DCB-B380-BB222917CC4A}">
      <dgm:prSet/>
      <dgm:spPr/>
      <dgm:t>
        <a:bodyPr/>
        <a:lstStyle/>
        <a:p>
          <a:endParaRPr lang="en-US"/>
        </a:p>
      </dgm:t>
    </dgm:pt>
    <dgm:pt modelId="{F1C16523-443A-4464-8019-6AB711F0A440}">
      <dgm:prSet/>
      <dgm:spPr/>
      <dgm:t>
        <a:bodyPr/>
        <a:lstStyle/>
        <a:p>
          <a:r>
            <a:rPr lang="en-US"/>
            <a:t>If the user is somehow unable to scan the correct finger, then the user jumps to the first layer of security: touchscreen.</a:t>
          </a:r>
        </a:p>
      </dgm:t>
    </dgm:pt>
    <dgm:pt modelId="{EA895F9D-21E6-4257-8AE8-E445510B63DF}" type="parTrans" cxnId="{13C34D7E-D430-41B9-85D7-757A4CEAF18A}">
      <dgm:prSet/>
      <dgm:spPr/>
      <dgm:t>
        <a:bodyPr/>
        <a:lstStyle/>
        <a:p>
          <a:endParaRPr lang="en-US"/>
        </a:p>
      </dgm:t>
    </dgm:pt>
    <dgm:pt modelId="{3F1B0BBD-A76E-4035-A95F-47AEA6022ECE}" type="sibTrans" cxnId="{13C34D7E-D430-41B9-85D7-757A4CEAF18A}">
      <dgm:prSet/>
      <dgm:spPr/>
      <dgm:t>
        <a:bodyPr/>
        <a:lstStyle/>
        <a:p>
          <a:endParaRPr lang="en-US"/>
        </a:p>
      </dgm:t>
    </dgm:pt>
    <dgm:pt modelId="{458C7056-04CC-4CB1-8E5B-1FD0E18C345D}" type="pres">
      <dgm:prSet presAssocID="{B0539585-7AFF-417B-B1E6-97ACB3C8AF53}" presName="linear" presStyleCnt="0">
        <dgm:presLayoutVars>
          <dgm:animLvl val="lvl"/>
          <dgm:resizeHandles val="exact"/>
        </dgm:presLayoutVars>
      </dgm:prSet>
      <dgm:spPr/>
    </dgm:pt>
    <dgm:pt modelId="{698B2A9B-5337-4E5B-A040-11D3F271BC07}" type="pres">
      <dgm:prSet presAssocID="{433856A2-116C-4120-B6E6-27E01B4D585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9E22AD-36FD-484D-975F-62A401ADA87C}" type="pres">
      <dgm:prSet presAssocID="{B9A09128-6879-4F08-921A-E29A5A46242F}" presName="spacer" presStyleCnt="0"/>
      <dgm:spPr/>
    </dgm:pt>
    <dgm:pt modelId="{59AAC8FF-937E-41A3-8AEC-B81C18A74AFE}" type="pres">
      <dgm:prSet presAssocID="{E36AB6EF-27D6-4A8B-B03E-70E4AECFF07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199039D-6438-4436-8B3A-2404085D1B10}" type="pres">
      <dgm:prSet presAssocID="{C794E9B6-5BFE-47C3-B290-5BBF1AA101D2}" presName="spacer" presStyleCnt="0"/>
      <dgm:spPr/>
    </dgm:pt>
    <dgm:pt modelId="{1A15A5BF-E79E-4031-874A-DB4932BB7523}" type="pres">
      <dgm:prSet presAssocID="{75492932-5986-41F7-99CA-6E7B2105652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882844E-4493-445C-8ABE-2E7DE9418CEC}" type="pres">
      <dgm:prSet presAssocID="{A6E888DE-595E-49B7-AEA9-CBD380A657B8}" presName="spacer" presStyleCnt="0"/>
      <dgm:spPr/>
    </dgm:pt>
    <dgm:pt modelId="{9193E2E6-C261-45D6-B5FC-127AC443409D}" type="pres">
      <dgm:prSet presAssocID="{F1C16523-443A-4464-8019-6AB711F0A44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FD15E0B-96A2-41E7-B952-729F685EFFDC}" type="presOf" srcId="{75492932-5986-41F7-99CA-6E7B21056520}" destId="{1A15A5BF-E79E-4031-874A-DB4932BB7523}" srcOrd="0" destOrd="0" presId="urn:microsoft.com/office/officeart/2005/8/layout/vList2"/>
    <dgm:cxn modelId="{EFC0423A-7C67-4CC3-91D0-5C78788B8A99}" type="presOf" srcId="{E36AB6EF-27D6-4A8B-B03E-70E4AECFF07F}" destId="{59AAC8FF-937E-41A3-8AEC-B81C18A74AFE}" srcOrd="0" destOrd="0" presId="urn:microsoft.com/office/officeart/2005/8/layout/vList2"/>
    <dgm:cxn modelId="{4BE7673D-B95C-4DCB-B380-BB222917CC4A}" srcId="{B0539585-7AFF-417B-B1E6-97ACB3C8AF53}" destId="{75492932-5986-41F7-99CA-6E7B21056520}" srcOrd="2" destOrd="0" parTransId="{A46246BB-B82F-4AE6-8893-8A238974FF96}" sibTransId="{A6E888DE-595E-49B7-AEA9-CBD380A657B8}"/>
    <dgm:cxn modelId="{21F3E560-61FB-465E-A59B-B11340425785}" type="presOf" srcId="{433856A2-116C-4120-B6E6-27E01B4D585B}" destId="{698B2A9B-5337-4E5B-A040-11D3F271BC07}" srcOrd="0" destOrd="0" presId="urn:microsoft.com/office/officeart/2005/8/layout/vList2"/>
    <dgm:cxn modelId="{1FB7F641-D0E6-45F2-AF51-4499843F0BDC}" srcId="{B0539585-7AFF-417B-B1E6-97ACB3C8AF53}" destId="{433856A2-116C-4120-B6E6-27E01B4D585B}" srcOrd="0" destOrd="0" parTransId="{9FE58CA2-5930-45ED-8532-6ADC0207A2FF}" sibTransId="{B9A09128-6879-4F08-921A-E29A5A46242F}"/>
    <dgm:cxn modelId="{D187F74A-85EB-4F11-BFA1-CBF135A58372}" type="presOf" srcId="{B0539585-7AFF-417B-B1E6-97ACB3C8AF53}" destId="{458C7056-04CC-4CB1-8E5B-1FD0E18C345D}" srcOrd="0" destOrd="0" presId="urn:microsoft.com/office/officeart/2005/8/layout/vList2"/>
    <dgm:cxn modelId="{13C34D7E-D430-41B9-85D7-757A4CEAF18A}" srcId="{B0539585-7AFF-417B-B1E6-97ACB3C8AF53}" destId="{F1C16523-443A-4464-8019-6AB711F0A440}" srcOrd="3" destOrd="0" parTransId="{EA895F9D-21E6-4257-8AE8-E445510B63DF}" sibTransId="{3F1B0BBD-A76E-4035-A95F-47AEA6022ECE}"/>
    <dgm:cxn modelId="{2FCB11F1-D48B-4BA3-9EBF-9085E892AE33}" srcId="{B0539585-7AFF-417B-B1E6-97ACB3C8AF53}" destId="{E36AB6EF-27D6-4A8B-B03E-70E4AECFF07F}" srcOrd="1" destOrd="0" parTransId="{141AE5B3-2E54-4711-927C-7B7BFE370147}" sibTransId="{C794E9B6-5BFE-47C3-B290-5BBF1AA101D2}"/>
    <dgm:cxn modelId="{8C43FEF2-9942-4ECD-A306-E1B46F2CF3C6}" type="presOf" srcId="{F1C16523-443A-4464-8019-6AB711F0A440}" destId="{9193E2E6-C261-45D6-B5FC-127AC443409D}" srcOrd="0" destOrd="0" presId="urn:microsoft.com/office/officeart/2005/8/layout/vList2"/>
    <dgm:cxn modelId="{174A2958-5334-4227-ABB4-BD9B17570125}" type="presParOf" srcId="{458C7056-04CC-4CB1-8E5B-1FD0E18C345D}" destId="{698B2A9B-5337-4E5B-A040-11D3F271BC07}" srcOrd="0" destOrd="0" presId="urn:microsoft.com/office/officeart/2005/8/layout/vList2"/>
    <dgm:cxn modelId="{6016265B-FD1B-4008-8EDC-52FD1190D05D}" type="presParOf" srcId="{458C7056-04CC-4CB1-8E5B-1FD0E18C345D}" destId="{9B9E22AD-36FD-484D-975F-62A401ADA87C}" srcOrd="1" destOrd="0" presId="urn:microsoft.com/office/officeart/2005/8/layout/vList2"/>
    <dgm:cxn modelId="{9949530D-1E20-4084-8BB0-D1EC41AAD495}" type="presParOf" srcId="{458C7056-04CC-4CB1-8E5B-1FD0E18C345D}" destId="{59AAC8FF-937E-41A3-8AEC-B81C18A74AFE}" srcOrd="2" destOrd="0" presId="urn:microsoft.com/office/officeart/2005/8/layout/vList2"/>
    <dgm:cxn modelId="{6A58A7D6-B277-42A8-8CD5-70CBF53F7D59}" type="presParOf" srcId="{458C7056-04CC-4CB1-8E5B-1FD0E18C345D}" destId="{1199039D-6438-4436-8B3A-2404085D1B10}" srcOrd="3" destOrd="0" presId="urn:microsoft.com/office/officeart/2005/8/layout/vList2"/>
    <dgm:cxn modelId="{0E6A63A6-473D-442A-8AA7-E18140AC7BCB}" type="presParOf" srcId="{458C7056-04CC-4CB1-8E5B-1FD0E18C345D}" destId="{1A15A5BF-E79E-4031-874A-DB4932BB7523}" srcOrd="4" destOrd="0" presId="urn:microsoft.com/office/officeart/2005/8/layout/vList2"/>
    <dgm:cxn modelId="{54C3467C-6839-4185-A231-D07A1D1070FE}" type="presParOf" srcId="{458C7056-04CC-4CB1-8E5B-1FD0E18C345D}" destId="{1882844E-4493-445C-8ABE-2E7DE9418CEC}" srcOrd="5" destOrd="0" presId="urn:microsoft.com/office/officeart/2005/8/layout/vList2"/>
    <dgm:cxn modelId="{C8A268CB-7135-484F-BEC4-15C8D72BE2A8}" type="presParOf" srcId="{458C7056-04CC-4CB1-8E5B-1FD0E18C345D}" destId="{9193E2E6-C261-45D6-B5FC-127AC443409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6FF708-B872-44F7-96CD-54CD8D56E7C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ADFB91-C800-464C-906F-DEDE5DAE1FDA}">
      <dgm:prSet/>
      <dgm:spPr/>
      <dgm:t>
        <a:bodyPr/>
        <a:lstStyle/>
        <a:p>
          <a:r>
            <a:rPr lang="en-US"/>
            <a:t>Supply voltage: DC 4.2 ~ 6.0V</a:t>
          </a:r>
        </a:p>
      </dgm:t>
    </dgm:pt>
    <dgm:pt modelId="{0EFCFE35-86E4-48E6-88D9-3DCD72A8B9A5}" type="parTrans" cxnId="{757406D8-1602-43EB-ADAE-DB379E5BD4C5}">
      <dgm:prSet/>
      <dgm:spPr/>
      <dgm:t>
        <a:bodyPr/>
        <a:lstStyle/>
        <a:p>
          <a:endParaRPr lang="en-US"/>
        </a:p>
      </dgm:t>
    </dgm:pt>
    <dgm:pt modelId="{EF782BA4-6C53-4731-8386-B5C6F889C2EC}" type="sibTrans" cxnId="{757406D8-1602-43EB-ADAE-DB379E5BD4C5}">
      <dgm:prSet/>
      <dgm:spPr/>
      <dgm:t>
        <a:bodyPr/>
        <a:lstStyle/>
        <a:p>
          <a:endParaRPr lang="en-US"/>
        </a:p>
      </dgm:t>
    </dgm:pt>
    <dgm:pt modelId="{43E3A9B2-CB3D-4C82-A326-E745F6F80A2D}">
      <dgm:prSet/>
      <dgm:spPr/>
      <dgm:t>
        <a:bodyPr/>
        <a:lstStyle/>
        <a:p>
          <a:r>
            <a:rPr lang="en-US"/>
            <a:t>Working current: 50mA (typical)</a:t>
          </a:r>
        </a:p>
      </dgm:t>
    </dgm:pt>
    <dgm:pt modelId="{DB7C2E7A-7A11-4221-9020-C6C66F03384A}" type="parTrans" cxnId="{1CE653D6-D484-4AF2-9367-78C96BD166A4}">
      <dgm:prSet/>
      <dgm:spPr/>
      <dgm:t>
        <a:bodyPr/>
        <a:lstStyle/>
        <a:p>
          <a:endParaRPr lang="en-US"/>
        </a:p>
      </dgm:t>
    </dgm:pt>
    <dgm:pt modelId="{E2D18EE9-7F6F-474A-82DD-76B2A2B046D5}" type="sibTrans" cxnId="{1CE653D6-D484-4AF2-9367-78C96BD166A4}">
      <dgm:prSet/>
      <dgm:spPr/>
      <dgm:t>
        <a:bodyPr/>
        <a:lstStyle/>
        <a:p>
          <a:endParaRPr lang="en-US"/>
        </a:p>
      </dgm:t>
    </dgm:pt>
    <dgm:pt modelId="{7D4CEC00-A640-43E8-85E2-BF735722D67B}">
      <dgm:prSet/>
      <dgm:spPr/>
      <dgm:t>
        <a:bodyPr/>
        <a:lstStyle/>
        <a:p>
          <a:r>
            <a:rPr lang="en-US"/>
            <a:t>Peak current: 80mA</a:t>
          </a:r>
        </a:p>
      </dgm:t>
    </dgm:pt>
    <dgm:pt modelId="{E48ABC84-F4D4-40A5-9D2D-7C66346572EE}" type="parTrans" cxnId="{FC66F9C7-20D7-409F-B7CB-18D1C89C0D60}">
      <dgm:prSet/>
      <dgm:spPr/>
      <dgm:t>
        <a:bodyPr/>
        <a:lstStyle/>
        <a:p>
          <a:endParaRPr lang="en-US"/>
        </a:p>
      </dgm:t>
    </dgm:pt>
    <dgm:pt modelId="{F63E1CF0-92AB-48D3-BF8B-B051123B8929}" type="sibTrans" cxnId="{FC66F9C7-20D7-409F-B7CB-18D1C89C0D60}">
      <dgm:prSet/>
      <dgm:spPr/>
      <dgm:t>
        <a:bodyPr/>
        <a:lstStyle/>
        <a:p>
          <a:endParaRPr lang="en-US"/>
        </a:p>
      </dgm:t>
    </dgm:pt>
    <dgm:pt modelId="{85D8F247-98A7-48B6-8205-8D5A52800BC5}">
      <dgm:prSet/>
      <dgm:spPr/>
      <dgm:t>
        <a:bodyPr/>
        <a:lstStyle/>
        <a:p>
          <a:r>
            <a:rPr lang="en-US"/>
            <a:t>Fingerprint image input time: &lt;0.3 seconds</a:t>
          </a:r>
        </a:p>
      </dgm:t>
    </dgm:pt>
    <dgm:pt modelId="{B7C41D5F-CF18-4F32-812A-3FC9604A334E}" type="parTrans" cxnId="{DC7FD002-B0BB-4749-AFF5-4ECCC3C889D1}">
      <dgm:prSet/>
      <dgm:spPr/>
      <dgm:t>
        <a:bodyPr/>
        <a:lstStyle/>
        <a:p>
          <a:endParaRPr lang="en-US"/>
        </a:p>
      </dgm:t>
    </dgm:pt>
    <dgm:pt modelId="{9CB2B487-30A4-4D2A-9613-4D0BB02D8B57}" type="sibTrans" cxnId="{DC7FD002-B0BB-4749-AFF5-4ECCC3C889D1}">
      <dgm:prSet/>
      <dgm:spPr/>
      <dgm:t>
        <a:bodyPr/>
        <a:lstStyle/>
        <a:p>
          <a:endParaRPr lang="en-US"/>
        </a:p>
      </dgm:t>
    </dgm:pt>
    <dgm:pt modelId="{282ED39A-58B7-4692-8BFD-B7210DCA0D63}">
      <dgm:prSet/>
      <dgm:spPr/>
      <dgm:t>
        <a:bodyPr/>
        <a:lstStyle/>
        <a:p>
          <a:r>
            <a:rPr lang="en-US"/>
            <a:t>Window area: 14x18 mm</a:t>
          </a:r>
        </a:p>
      </dgm:t>
    </dgm:pt>
    <dgm:pt modelId="{45CDB253-15F7-4C83-A0FB-FABA658D2E25}" type="parTrans" cxnId="{A7C26B4A-DF86-4FCB-850A-84631EB88357}">
      <dgm:prSet/>
      <dgm:spPr/>
      <dgm:t>
        <a:bodyPr/>
        <a:lstStyle/>
        <a:p>
          <a:endParaRPr lang="en-US"/>
        </a:p>
      </dgm:t>
    </dgm:pt>
    <dgm:pt modelId="{87334A43-A9DB-4AF2-A723-B5F38EC73669}" type="sibTrans" cxnId="{A7C26B4A-DF86-4FCB-850A-84631EB88357}">
      <dgm:prSet/>
      <dgm:spPr/>
      <dgm:t>
        <a:bodyPr/>
        <a:lstStyle/>
        <a:p>
          <a:endParaRPr lang="en-US"/>
        </a:p>
      </dgm:t>
    </dgm:pt>
    <dgm:pt modelId="{1D8B88CC-F51F-4CAB-8F59-C74FD1053B7D}">
      <dgm:prSet/>
      <dgm:spPr/>
      <dgm:t>
        <a:bodyPr/>
        <a:lstStyle/>
        <a:p>
          <a:r>
            <a:rPr lang="en-US"/>
            <a:t>Matching mode:1: 1 and 1:N</a:t>
          </a:r>
        </a:p>
      </dgm:t>
    </dgm:pt>
    <dgm:pt modelId="{38220C11-2BE7-4540-B3B7-BD1DB58DF163}" type="parTrans" cxnId="{2E2FDD63-3759-4F46-ABE6-5866AD09876C}">
      <dgm:prSet/>
      <dgm:spPr/>
      <dgm:t>
        <a:bodyPr/>
        <a:lstStyle/>
        <a:p>
          <a:endParaRPr lang="en-US"/>
        </a:p>
      </dgm:t>
    </dgm:pt>
    <dgm:pt modelId="{7703FFD9-FFA4-4D20-96F5-E4199FD31B1B}" type="sibTrans" cxnId="{2E2FDD63-3759-4F46-ABE6-5866AD09876C}">
      <dgm:prSet/>
      <dgm:spPr/>
      <dgm:t>
        <a:bodyPr/>
        <a:lstStyle/>
        <a:p>
          <a:endParaRPr lang="en-US"/>
        </a:p>
      </dgm:t>
    </dgm:pt>
    <dgm:pt modelId="{115F8C42-0BC0-4F77-B8DE-9CC87901BD60}">
      <dgm:prSet/>
      <dgm:spPr/>
      <dgm:t>
        <a:bodyPr/>
        <a:lstStyle/>
        <a:p>
          <a:r>
            <a:rPr lang="en-US"/>
            <a:t>Communication Protocol: UART</a:t>
          </a:r>
        </a:p>
      </dgm:t>
    </dgm:pt>
    <dgm:pt modelId="{B92A3843-0D6E-488A-85D2-56ECD236ED6A}" type="parTrans" cxnId="{EC381A8B-CE4E-45E6-806E-AB58DA69B842}">
      <dgm:prSet/>
      <dgm:spPr/>
      <dgm:t>
        <a:bodyPr/>
        <a:lstStyle/>
        <a:p>
          <a:endParaRPr lang="en-US"/>
        </a:p>
      </dgm:t>
    </dgm:pt>
    <dgm:pt modelId="{F906BA21-07D9-4943-BD40-7A6178D095D5}" type="sibTrans" cxnId="{EC381A8B-CE4E-45E6-806E-AB58DA69B842}">
      <dgm:prSet/>
      <dgm:spPr/>
      <dgm:t>
        <a:bodyPr/>
        <a:lstStyle/>
        <a:p>
          <a:endParaRPr lang="en-US"/>
        </a:p>
      </dgm:t>
    </dgm:pt>
    <dgm:pt modelId="{DCBFBBA5-8B3A-4E72-9381-C78236374EA1}" type="pres">
      <dgm:prSet presAssocID="{CE6FF708-B872-44F7-96CD-54CD8D56E7CC}" presName="vert0" presStyleCnt="0">
        <dgm:presLayoutVars>
          <dgm:dir/>
          <dgm:animOne val="branch"/>
          <dgm:animLvl val="lvl"/>
        </dgm:presLayoutVars>
      </dgm:prSet>
      <dgm:spPr/>
    </dgm:pt>
    <dgm:pt modelId="{EE89B3BD-7C8C-41E1-81CE-5B045F854A80}" type="pres">
      <dgm:prSet presAssocID="{60ADFB91-C800-464C-906F-DEDE5DAE1FDA}" presName="thickLine" presStyleLbl="alignNode1" presStyleIdx="0" presStyleCnt="7"/>
      <dgm:spPr/>
    </dgm:pt>
    <dgm:pt modelId="{569A8185-14FE-4B5E-8D22-6F967DBE6C53}" type="pres">
      <dgm:prSet presAssocID="{60ADFB91-C800-464C-906F-DEDE5DAE1FDA}" presName="horz1" presStyleCnt="0"/>
      <dgm:spPr/>
    </dgm:pt>
    <dgm:pt modelId="{F550E1E6-D501-4C04-98C8-9F4FADEB642C}" type="pres">
      <dgm:prSet presAssocID="{60ADFB91-C800-464C-906F-DEDE5DAE1FDA}" presName="tx1" presStyleLbl="revTx" presStyleIdx="0" presStyleCnt="7"/>
      <dgm:spPr/>
    </dgm:pt>
    <dgm:pt modelId="{A23090EA-E12F-4C88-851F-D145F7CCE09B}" type="pres">
      <dgm:prSet presAssocID="{60ADFB91-C800-464C-906F-DEDE5DAE1FDA}" presName="vert1" presStyleCnt="0"/>
      <dgm:spPr/>
    </dgm:pt>
    <dgm:pt modelId="{602550B1-FCC6-49DE-ADDD-86C3DEA0E794}" type="pres">
      <dgm:prSet presAssocID="{43E3A9B2-CB3D-4C82-A326-E745F6F80A2D}" presName="thickLine" presStyleLbl="alignNode1" presStyleIdx="1" presStyleCnt="7"/>
      <dgm:spPr/>
    </dgm:pt>
    <dgm:pt modelId="{0DA6093E-DC69-4808-8EEF-076946B22D78}" type="pres">
      <dgm:prSet presAssocID="{43E3A9B2-CB3D-4C82-A326-E745F6F80A2D}" presName="horz1" presStyleCnt="0"/>
      <dgm:spPr/>
    </dgm:pt>
    <dgm:pt modelId="{43437A48-5682-4FFC-B6F6-6FCE4F361956}" type="pres">
      <dgm:prSet presAssocID="{43E3A9B2-CB3D-4C82-A326-E745F6F80A2D}" presName="tx1" presStyleLbl="revTx" presStyleIdx="1" presStyleCnt="7"/>
      <dgm:spPr/>
    </dgm:pt>
    <dgm:pt modelId="{0F57B30D-DF01-4AF4-9277-CE6FAA4C5E20}" type="pres">
      <dgm:prSet presAssocID="{43E3A9B2-CB3D-4C82-A326-E745F6F80A2D}" presName="vert1" presStyleCnt="0"/>
      <dgm:spPr/>
    </dgm:pt>
    <dgm:pt modelId="{6E860C3E-6681-45BA-A831-404902CB5F42}" type="pres">
      <dgm:prSet presAssocID="{7D4CEC00-A640-43E8-85E2-BF735722D67B}" presName="thickLine" presStyleLbl="alignNode1" presStyleIdx="2" presStyleCnt="7"/>
      <dgm:spPr/>
    </dgm:pt>
    <dgm:pt modelId="{CA035385-D87E-4EF0-A452-172C03861C5C}" type="pres">
      <dgm:prSet presAssocID="{7D4CEC00-A640-43E8-85E2-BF735722D67B}" presName="horz1" presStyleCnt="0"/>
      <dgm:spPr/>
    </dgm:pt>
    <dgm:pt modelId="{680B12BE-076A-4DE7-B1D1-6E0AFFDF87A2}" type="pres">
      <dgm:prSet presAssocID="{7D4CEC00-A640-43E8-85E2-BF735722D67B}" presName="tx1" presStyleLbl="revTx" presStyleIdx="2" presStyleCnt="7"/>
      <dgm:spPr/>
    </dgm:pt>
    <dgm:pt modelId="{AACAC776-E4BA-43C9-B728-6E4C11A97AFC}" type="pres">
      <dgm:prSet presAssocID="{7D4CEC00-A640-43E8-85E2-BF735722D67B}" presName="vert1" presStyleCnt="0"/>
      <dgm:spPr/>
    </dgm:pt>
    <dgm:pt modelId="{1B0469BF-05E6-49E1-9009-929C3F5F2EFC}" type="pres">
      <dgm:prSet presAssocID="{85D8F247-98A7-48B6-8205-8D5A52800BC5}" presName="thickLine" presStyleLbl="alignNode1" presStyleIdx="3" presStyleCnt="7"/>
      <dgm:spPr/>
    </dgm:pt>
    <dgm:pt modelId="{D6B3A636-4DCB-4523-9540-60537A95BB8C}" type="pres">
      <dgm:prSet presAssocID="{85D8F247-98A7-48B6-8205-8D5A52800BC5}" presName="horz1" presStyleCnt="0"/>
      <dgm:spPr/>
    </dgm:pt>
    <dgm:pt modelId="{307613C5-5D9F-4C5A-8369-388504EAD00D}" type="pres">
      <dgm:prSet presAssocID="{85D8F247-98A7-48B6-8205-8D5A52800BC5}" presName="tx1" presStyleLbl="revTx" presStyleIdx="3" presStyleCnt="7"/>
      <dgm:spPr/>
    </dgm:pt>
    <dgm:pt modelId="{3194F153-19D6-45CA-95EB-CE3691BA8404}" type="pres">
      <dgm:prSet presAssocID="{85D8F247-98A7-48B6-8205-8D5A52800BC5}" presName="vert1" presStyleCnt="0"/>
      <dgm:spPr/>
    </dgm:pt>
    <dgm:pt modelId="{0764F18E-12FC-4257-9D5A-F77B9471D814}" type="pres">
      <dgm:prSet presAssocID="{282ED39A-58B7-4692-8BFD-B7210DCA0D63}" presName="thickLine" presStyleLbl="alignNode1" presStyleIdx="4" presStyleCnt="7"/>
      <dgm:spPr/>
    </dgm:pt>
    <dgm:pt modelId="{545E58AC-6E59-4D66-9486-2A19398200FC}" type="pres">
      <dgm:prSet presAssocID="{282ED39A-58B7-4692-8BFD-B7210DCA0D63}" presName="horz1" presStyleCnt="0"/>
      <dgm:spPr/>
    </dgm:pt>
    <dgm:pt modelId="{D719113A-885D-4B9E-B7FD-12DCEE632622}" type="pres">
      <dgm:prSet presAssocID="{282ED39A-58B7-4692-8BFD-B7210DCA0D63}" presName="tx1" presStyleLbl="revTx" presStyleIdx="4" presStyleCnt="7"/>
      <dgm:spPr/>
    </dgm:pt>
    <dgm:pt modelId="{60705E7A-0A56-446C-9973-0EA2C7C70827}" type="pres">
      <dgm:prSet presAssocID="{282ED39A-58B7-4692-8BFD-B7210DCA0D63}" presName="vert1" presStyleCnt="0"/>
      <dgm:spPr/>
    </dgm:pt>
    <dgm:pt modelId="{8088A48E-4C8A-4E99-B1E1-A2F7689559AE}" type="pres">
      <dgm:prSet presAssocID="{1D8B88CC-F51F-4CAB-8F59-C74FD1053B7D}" presName="thickLine" presStyleLbl="alignNode1" presStyleIdx="5" presStyleCnt="7"/>
      <dgm:spPr/>
    </dgm:pt>
    <dgm:pt modelId="{5E4F76D5-65E4-4205-A0BC-BA16CB8E0260}" type="pres">
      <dgm:prSet presAssocID="{1D8B88CC-F51F-4CAB-8F59-C74FD1053B7D}" presName="horz1" presStyleCnt="0"/>
      <dgm:spPr/>
    </dgm:pt>
    <dgm:pt modelId="{336EB331-4985-48AD-B07B-1BF9067ED38D}" type="pres">
      <dgm:prSet presAssocID="{1D8B88CC-F51F-4CAB-8F59-C74FD1053B7D}" presName="tx1" presStyleLbl="revTx" presStyleIdx="5" presStyleCnt="7"/>
      <dgm:spPr/>
    </dgm:pt>
    <dgm:pt modelId="{EB8FF729-4A6B-45A7-A6DE-DA127A604B11}" type="pres">
      <dgm:prSet presAssocID="{1D8B88CC-F51F-4CAB-8F59-C74FD1053B7D}" presName="vert1" presStyleCnt="0"/>
      <dgm:spPr/>
    </dgm:pt>
    <dgm:pt modelId="{1D1D70D2-26D0-4404-BF43-001BBFEA721E}" type="pres">
      <dgm:prSet presAssocID="{115F8C42-0BC0-4F77-B8DE-9CC87901BD60}" presName="thickLine" presStyleLbl="alignNode1" presStyleIdx="6" presStyleCnt="7"/>
      <dgm:spPr/>
    </dgm:pt>
    <dgm:pt modelId="{57CC150A-3EE6-4C1A-A439-9FF9444C41A0}" type="pres">
      <dgm:prSet presAssocID="{115F8C42-0BC0-4F77-B8DE-9CC87901BD60}" presName="horz1" presStyleCnt="0"/>
      <dgm:spPr/>
    </dgm:pt>
    <dgm:pt modelId="{14DCB01F-65DE-493C-AD6D-FC2AAA4AF84C}" type="pres">
      <dgm:prSet presAssocID="{115F8C42-0BC0-4F77-B8DE-9CC87901BD60}" presName="tx1" presStyleLbl="revTx" presStyleIdx="6" presStyleCnt="7"/>
      <dgm:spPr/>
    </dgm:pt>
    <dgm:pt modelId="{350593A7-CCBF-4E7F-936F-0F182AB5303D}" type="pres">
      <dgm:prSet presAssocID="{115F8C42-0BC0-4F77-B8DE-9CC87901BD60}" presName="vert1" presStyleCnt="0"/>
      <dgm:spPr/>
    </dgm:pt>
  </dgm:ptLst>
  <dgm:cxnLst>
    <dgm:cxn modelId="{DC7FD002-B0BB-4749-AFF5-4ECCC3C889D1}" srcId="{CE6FF708-B872-44F7-96CD-54CD8D56E7CC}" destId="{85D8F247-98A7-48B6-8205-8D5A52800BC5}" srcOrd="3" destOrd="0" parTransId="{B7C41D5F-CF18-4F32-812A-3FC9604A334E}" sibTransId="{9CB2B487-30A4-4D2A-9613-4D0BB02D8B57}"/>
    <dgm:cxn modelId="{B321C30D-610A-4281-9703-8880BCCCBC26}" type="presOf" srcId="{CE6FF708-B872-44F7-96CD-54CD8D56E7CC}" destId="{DCBFBBA5-8B3A-4E72-9381-C78236374EA1}" srcOrd="0" destOrd="0" presId="urn:microsoft.com/office/officeart/2008/layout/LinedList"/>
    <dgm:cxn modelId="{3FB5B460-6272-4189-823D-6675DDC0E589}" type="presOf" srcId="{115F8C42-0BC0-4F77-B8DE-9CC87901BD60}" destId="{14DCB01F-65DE-493C-AD6D-FC2AAA4AF84C}" srcOrd="0" destOrd="0" presId="urn:microsoft.com/office/officeart/2008/layout/LinedList"/>
    <dgm:cxn modelId="{2E2FDD63-3759-4F46-ABE6-5866AD09876C}" srcId="{CE6FF708-B872-44F7-96CD-54CD8D56E7CC}" destId="{1D8B88CC-F51F-4CAB-8F59-C74FD1053B7D}" srcOrd="5" destOrd="0" parTransId="{38220C11-2BE7-4540-B3B7-BD1DB58DF163}" sibTransId="{7703FFD9-FFA4-4D20-96F5-E4199FD31B1B}"/>
    <dgm:cxn modelId="{A7C26B4A-DF86-4FCB-850A-84631EB88357}" srcId="{CE6FF708-B872-44F7-96CD-54CD8D56E7CC}" destId="{282ED39A-58B7-4692-8BFD-B7210DCA0D63}" srcOrd="4" destOrd="0" parTransId="{45CDB253-15F7-4C83-A0FB-FABA658D2E25}" sibTransId="{87334A43-A9DB-4AF2-A723-B5F38EC73669}"/>
    <dgm:cxn modelId="{CF66D773-6310-4023-9417-E16AF6D7DDF3}" type="presOf" srcId="{43E3A9B2-CB3D-4C82-A326-E745F6F80A2D}" destId="{43437A48-5682-4FFC-B6F6-6FCE4F361956}" srcOrd="0" destOrd="0" presId="urn:microsoft.com/office/officeart/2008/layout/LinedList"/>
    <dgm:cxn modelId="{3B70D88A-08F0-4131-A183-763519F08A61}" type="presOf" srcId="{60ADFB91-C800-464C-906F-DEDE5DAE1FDA}" destId="{F550E1E6-D501-4C04-98C8-9F4FADEB642C}" srcOrd="0" destOrd="0" presId="urn:microsoft.com/office/officeart/2008/layout/LinedList"/>
    <dgm:cxn modelId="{EC381A8B-CE4E-45E6-806E-AB58DA69B842}" srcId="{CE6FF708-B872-44F7-96CD-54CD8D56E7CC}" destId="{115F8C42-0BC0-4F77-B8DE-9CC87901BD60}" srcOrd="6" destOrd="0" parTransId="{B92A3843-0D6E-488A-85D2-56ECD236ED6A}" sibTransId="{F906BA21-07D9-4943-BD40-7A6178D095D5}"/>
    <dgm:cxn modelId="{A58D73A1-A616-4655-95BF-24D74B24ABE1}" type="presOf" srcId="{1D8B88CC-F51F-4CAB-8F59-C74FD1053B7D}" destId="{336EB331-4985-48AD-B07B-1BF9067ED38D}" srcOrd="0" destOrd="0" presId="urn:microsoft.com/office/officeart/2008/layout/LinedList"/>
    <dgm:cxn modelId="{70C5C5BF-717E-485E-AD9D-FEED5CBF58A7}" type="presOf" srcId="{7D4CEC00-A640-43E8-85E2-BF735722D67B}" destId="{680B12BE-076A-4DE7-B1D1-6E0AFFDF87A2}" srcOrd="0" destOrd="0" presId="urn:microsoft.com/office/officeart/2008/layout/LinedList"/>
    <dgm:cxn modelId="{FC66F9C7-20D7-409F-B7CB-18D1C89C0D60}" srcId="{CE6FF708-B872-44F7-96CD-54CD8D56E7CC}" destId="{7D4CEC00-A640-43E8-85E2-BF735722D67B}" srcOrd="2" destOrd="0" parTransId="{E48ABC84-F4D4-40A5-9D2D-7C66346572EE}" sibTransId="{F63E1CF0-92AB-48D3-BF8B-B051123B8929}"/>
    <dgm:cxn modelId="{08F711CB-C246-4919-A712-122CCA3246F1}" type="presOf" srcId="{282ED39A-58B7-4692-8BFD-B7210DCA0D63}" destId="{D719113A-885D-4B9E-B7FD-12DCEE632622}" srcOrd="0" destOrd="0" presId="urn:microsoft.com/office/officeart/2008/layout/LinedList"/>
    <dgm:cxn modelId="{1CE653D6-D484-4AF2-9367-78C96BD166A4}" srcId="{CE6FF708-B872-44F7-96CD-54CD8D56E7CC}" destId="{43E3A9B2-CB3D-4C82-A326-E745F6F80A2D}" srcOrd="1" destOrd="0" parTransId="{DB7C2E7A-7A11-4221-9020-C6C66F03384A}" sibTransId="{E2D18EE9-7F6F-474A-82DD-76B2A2B046D5}"/>
    <dgm:cxn modelId="{757406D8-1602-43EB-ADAE-DB379E5BD4C5}" srcId="{CE6FF708-B872-44F7-96CD-54CD8D56E7CC}" destId="{60ADFB91-C800-464C-906F-DEDE5DAE1FDA}" srcOrd="0" destOrd="0" parTransId="{0EFCFE35-86E4-48E6-88D9-3DCD72A8B9A5}" sibTransId="{EF782BA4-6C53-4731-8386-B5C6F889C2EC}"/>
    <dgm:cxn modelId="{F0A92FE2-738C-44C4-9AD8-4CD9E3EB335A}" type="presOf" srcId="{85D8F247-98A7-48B6-8205-8D5A52800BC5}" destId="{307613C5-5D9F-4C5A-8369-388504EAD00D}" srcOrd="0" destOrd="0" presId="urn:microsoft.com/office/officeart/2008/layout/LinedList"/>
    <dgm:cxn modelId="{07DF5BD6-831B-42E2-A5AB-26600251F42C}" type="presParOf" srcId="{DCBFBBA5-8B3A-4E72-9381-C78236374EA1}" destId="{EE89B3BD-7C8C-41E1-81CE-5B045F854A80}" srcOrd="0" destOrd="0" presId="urn:microsoft.com/office/officeart/2008/layout/LinedList"/>
    <dgm:cxn modelId="{CEC16EFD-585F-4A55-AC28-DF7BFE241330}" type="presParOf" srcId="{DCBFBBA5-8B3A-4E72-9381-C78236374EA1}" destId="{569A8185-14FE-4B5E-8D22-6F967DBE6C53}" srcOrd="1" destOrd="0" presId="urn:microsoft.com/office/officeart/2008/layout/LinedList"/>
    <dgm:cxn modelId="{D4951517-C1D4-47B4-A8C7-AF58CD7EA615}" type="presParOf" srcId="{569A8185-14FE-4B5E-8D22-6F967DBE6C53}" destId="{F550E1E6-D501-4C04-98C8-9F4FADEB642C}" srcOrd="0" destOrd="0" presId="urn:microsoft.com/office/officeart/2008/layout/LinedList"/>
    <dgm:cxn modelId="{E4A13786-7A53-4922-9EAF-BA2823FD879A}" type="presParOf" srcId="{569A8185-14FE-4B5E-8D22-6F967DBE6C53}" destId="{A23090EA-E12F-4C88-851F-D145F7CCE09B}" srcOrd="1" destOrd="0" presId="urn:microsoft.com/office/officeart/2008/layout/LinedList"/>
    <dgm:cxn modelId="{3939B8EF-60F6-41B1-B861-CCA59D6AC70B}" type="presParOf" srcId="{DCBFBBA5-8B3A-4E72-9381-C78236374EA1}" destId="{602550B1-FCC6-49DE-ADDD-86C3DEA0E794}" srcOrd="2" destOrd="0" presId="urn:microsoft.com/office/officeart/2008/layout/LinedList"/>
    <dgm:cxn modelId="{E6B2103D-3C83-4DCA-AAFE-CCF8127FBF09}" type="presParOf" srcId="{DCBFBBA5-8B3A-4E72-9381-C78236374EA1}" destId="{0DA6093E-DC69-4808-8EEF-076946B22D78}" srcOrd="3" destOrd="0" presId="urn:microsoft.com/office/officeart/2008/layout/LinedList"/>
    <dgm:cxn modelId="{EFAAB912-0151-4DBB-8236-62E0F6697523}" type="presParOf" srcId="{0DA6093E-DC69-4808-8EEF-076946B22D78}" destId="{43437A48-5682-4FFC-B6F6-6FCE4F361956}" srcOrd="0" destOrd="0" presId="urn:microsoft.com/office/officeart/2008/layout/LinedList"/>
    <dgm:cxn modelId="{B3788999-11D6-4543-A487-0E56733542DD}" type="presParOf" srcId="{0DA6093E-DC69-4808-8EEF-076946B22D78}" destId="{0F57B30D-DF01-4AF4-9277-CE6FAA4C5E20}" srcOrd="1" destOrd="0" presId="urn:microsoft.com/office/officeart/2008/layout/LinedList"/>
    <dgm:cxn modelId="{868A0001-B1B2-46C6-AFC0-5ECFEB5D3B7B}" type="presParOf" srcId="{DCBFBBA5-8B3A-4E72-9381-C78236374EA1}" destId="{6E860C3E-6681-45BA-A831-404902CB5F42}" srcOrd="4" destOrd="0" presId="urn:microsoft.com/office/officeart/2008/layout/LinedList"/>
    <dgm:cxn modelId="{BE1BC4A6-676C-4C28-8C6B-8EBE23E68FD7}" type="presParOf" srcId="{DCBFBBA5-8B3A-4E72-9381-C78236374EA1}" destId="{CA035385-D87E-4EF0-A452-172C03861C5C}" srcOrd="5" destOrd="0" presId="urn:microsoft.com/office/officeart/2008/layout/LinedList"/>
    <dgm:cxn modelId="{A223F413-D6A4-4D57-B6BD-BC44B58461A7}" type="presParOf" srcId="{CA035385-D87E-4EF0-A452-172C03861C5C}" destId="{680B12BE-076A-4DE7-B1D1-6E0AFFDF87A2}" srcOrd="0" destOrd="0" presId="urn:microsoft.com/office/officeart/2008/layout/LinedList"/>
    <dgm:cxn modelId="{1B3910B5-D8EC-4582-B995-EC492185E0D1}" type="presParOf" srcId="{CA035385-D87E-4EF0-A452-172C03861C5C}" destId="{AACAC776-E4BA-43C9-B728-6E4C11A97AFC}" srcOrd="1" destOrd="0" presId="urn:microsoft.com/office/officeart/2008/layout/LinedList"/>
    <dgm:cxn modelId="{C670EC5E-7CAB-4169-B554-301AF44AB03C}" type="presParOf" srcId="{DCBFBBA5-8B3A-4E72-9381-C78236374EA1}" destId="{1B0469BF-05E6-49E1-9009-929C3F5F2EFC}" srcOrd="6" destOrd="0" presId="urn:microsoft.com/office/officeart/2008/layout/LinedList"/>
    <dgm:cxn modelId="{D8DFE97B-9C58-4E0B-A146-3422696968D9}" type="presParOf" srcId="{DCBFBBA5-8B3A-4E72-9381-C78236374EA1}" destId="{D6B3A636-4DCB-4523-9540-60537A95BB8C}" srcOrd="7" destOrd="0" presId="urn:microsoft.com/office/officeart/2008/layout/LinedList"/>
    <dgm:cxn modelId="{C55B3FDF-97F5-4799-A7A1-F8816F16A262}" type="presParOf" srcId="{D6B3A636-4DCB-4523-9540-60537A95BB8C}" destId="{307613C5-5D9F-4C5A-8369-388504EAD00D}" srcOrd="0" destOrd="0" presId="urn:microsoft.com/office/officeart/2008/layout/LinedList"/>
    <dgm:cxn modelId="{9FE74633-BBC2-4E53-B023-ADB13E10439A}" type="presParOf" srcId="{D6B3A636-4DCB-4523-9540-60537A95BB8C}" destId="{3194F153-19D6-45CA-95EB-CE3691BA8404}" srcOrd="1" destOrd="0" presId="urn:microsoft.com/office/officeart/2008/layout/LinedList"/>
    <dgm:cxn modelId="{470D7A7E-832F-4ED6-8E88-CD7BB9770C67}" type="presParOf" srcId="{DCBFBBA5-8B3A-4E72-9381-C78236374EA1}" destId="{0764F18E-12FC-4257-9D5A-F77B9471D814}" srcOrd="8" destOrd="0" presId="urn:microsoft.com/office/officeart/2008/layout/LinedList"/>
    <dgm:cxn modelId="{C7512CFB-3EC9-40BA-B37E-0A2892CB365D}" type="presParOf" srcId="{DCBFBBA5-8B3A-4E72-9381-C78236374EA1}" destId="{545E58AC-6E59-4D66-9486-2A19398200FC}" srcOrd="9" destOrd="0" presId="urn:microsoft.com/office/officeart/2008/layout/LinedList"/>
    <dgm:cxn modelId="{889EB461-1595-41AD-96EF-1F34975587E6}" type="presParOf" srcId="{545E58AC-6E59-4D66-9486-2A19398200FC}" destId="{D719113A-885D-4B9E-B7FD-12DCEE632622}" srcOrd="0" destOrd="0" presId="urn:microsoft.com/office/officeart/2008/layout/LinedList"/>
    <dgm:cxn modelId="{5CCA412B-4470-49B3-A9D4-E19FE33FB13D}" type="presParOf" srcId="{545E58AC-6E59-4D66-9486-2A19398200FC}" destId="{60705E7A-0A56-446C-9973-0EA2C7C70827}" srcOrd="1" destOrd="0" presId="urn:microsoft.com/office/officeart/2008/layout/LinedList"/>
    <dgm:cxn modelId="{3ADC123A-1296-427D-B72C-7F6C3D69241A}" type="presParOf" srcId="{DCBFBBA5-8B3A-4E72-9381-C78236374EA1}" destId="{8088A48E-4C8A-4E99-B1E1-A2F7689559AE}" srcOrd="10" destOrd="0" presId="urn:microsoft.com/office/officeart/2008/layout/LinedList"/>
    <dgm:cxn modelId="{076A5EF6-AC45-480A-B093-48BE08B58EC2}" type="presParOf" srcId="{DCBFBBA5-8B3A-4E72-9381-C78236374EA1}" destId="{5E4F76D5-65E4-4205-A0BC-BA16CB8E0260}" srcOrd="11" destOrd="0" presId="urn:microsoft.com/office/officeart/2008/layout/LinedList"/>
    <dgm:cxn modelId="{72990FBB-231D-46CD-B64B-DA09DB42E4E5}" type="presParOf" srcId="{5E4F76D5-65E4-4205-A0BC-BA16CB8E0260}" destId="{336EB331-4985-48AD-B07B-1BF9067ED38D}" srcOrd="0" destOrd="0" presId="urn:microsoft.com/office/officeart/2008/layout/LinedList"/>
    <dgm:cxn modelId="{74D4E503-0E24-404B-91C9-24E43F3852A8}" type="presParOf" srcId="{5E4F76D5-65E4-4205-A0BC-BA16CB8E0260}" destId="{EB8FF729-4A6B-45A7-A6DE-DA127A604B11}" srcOrd="1" destOrd="0" presId="urn:microsoft.com/office/officeart/2008/layout/LinedList"/>
    <dgm:cxn modelId="{96E950D5-38CB-4510-BD53-F05F60201618}" type="presParOf" srcId="{DCBFBBA5-8B3A-4E72-9381-C78236374EA1}" destId="{1D1D70D2-26D0-4404-BF43-001BBFEA721E}" srcOrd="12" destOrd="0" presId="urn:microsoft.com/office/officeart/2008/layout/LinedList"/>
    <dgm:cxn modelId="{85388047-6565-41AC-ACE3-02E306437E70}" type="presParOf" srcId="{DCBFBBA5-8B3A-4E72-9381-C78236374EA1}" destId="{57CC150A-3EE6-4C1A-A439-9FF9444C41A0}" srcOrd="13" destOrd="0" presId="urn:microsoft.com/office/officeart/2008/layout/LinedList"/>
    <dgm:cxn modelId="{954A25EF-086B-40FB-AC5F-827DE55888DE}" type="presParOf" srcId="{57CC150A-3EE6-4C1A-A439-9FF9444C41A0}" destId="{14DCB01F-65DE-493C-AD6D-FC2AAA4AF84C}" srcOrd="0" destOrd="0" presId="urn:microsoft.com/office/officeart/2008/layout/LinedList"/>
    <dgm:cxn modelId="{84F9ACFC-1199-4D48-AF6A-05B6340A7CD3}" type="presParOf" srcId="{57CC150A-3EE6-4C1A-A439-9FF9444C41A0}" destId="{350593A7-CCBF-4E7F-936F-0F182AB530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5C6BE7-1DB7-4E2F-915B-0AC0852C21A4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B479070-DAFC-415B-9151-BAD49F1EB7F8}">
      <dgm:prSet/>
      <dgm:spPr/>
      <dgm:t>
        <a:bodyPr/>
        <a:lstStyle/>
        <a:p>
          <a:r>
            <a:rPr lang="en-US" dirty="0"/>
            <a:t>Arduino mega 2560 R3 is the microcontroller unit in the embedded industry, which is the exact replica of Arduino UNO, but with a greater number of input/output pins and communication protocol.</a:t>
          </a:r>
        </a:p>
      </dgm:t>
    </dgm:pt>
    <dgm:pt modelId="{6660B0A4-79CA-49D4-ADB9-C168E2512CE8}" type="parTrans" cxnId="{03D11853-DEE8-4491-9827-3611DA8E9354}">
      <dgm:prSet/>
      <dgm:spPr/>
      <dgm:t>
        <a:bodyPr/>
        <a:lstStyle/>
        <a:p>
          <a:endParaRPr lang="en-US"/>
        </a:p>
      </dgm:t>
    </dgm:pt>
    <dgm:pt modelId="{C8A79EC3-6F33-476D-8E6B-25B1DAAFB3CE}" type="sibTrans" cxnId="{03D11853-DEE8-4491-9827-3611DA8E9354}">
      <dgm:prSet/>
      <dgm:spPr/>
      <dgm:t>
        <a:bodyPr/>
        <a:lstStyle/>
        <a:p>
          <a:endParaRPr lang="en-US"/>
        </a:p>
      </dgm:t>
    </dgm:pt>
    <dgm:pt modelId="{E9E1FC33-B4F9-412D-8599-26F246A78C85}">
      <dgm:prSet/>
      <dgm:spPr/>
      <dgm:t>
        <a:bodyPr/>
        <a:lstStyle/>
        <a:p>
          <a:r>
            <a:rPr lang="en-US"/>
            <a:t>For, this project, we are using Arduino mega as a slave device.</a:t>
          </a:r>
        </a:p>
      </dgm:t>
    </dgm:pt>
    <dgm:pt modelId="{36A3DD11-3144-4887-94E3-0083349941E7}" type="parTrans" cxnId="{61F7EBA7-F460-4D1B-9846-790E7E082796}">
      <dgm:prSet/>
      <dgm:spPr/>
      <dgm:t>
        <a:bodyPr/>
        <a:lstStyle/>
        <a:p>
          <a:endParaRPr lang="en-US"/>
        </a:p>
      </dgm:t>
    </dgm:pt>
    <dgm:pt modelId="{D27CE705-10F5-464D-A6BA-6EA7C6809420}" type="sibTrans" cxnId="{61F7EBA7-F460-4D1B-9846-790E7E082796}">
      <dgm:prSet/>
      <dgm:spPr/>
      <dgm:t>
        <a:bodyPr/>
        <a:lstStyle/>
        <a:p>
          <a:endParaRPr lang="en-US"/>
        </a:p>
      </dgm:t>
    </dgm:pt>
    <dgm:pt modelId="{07432BF4-A915-4624-86AA-52C0D8F9F477}">
      <dgm:prSet/>
      <dgm:spPr/>
      <dgm:t>
        <a:bodyPr/>
        <a:lstStyle/>
        <a:p>
          <a:r>
            <a:rPr lang="en-US"/>
            <a:t>We are connecting the fingerprint module with the Arduino mega using UART Communication protocol.</a:t>
          </a:r>
        </a:p>
      </dgm:t>
    </dgm:pt>
    <dgm:pt modelId="{6CC2A007-8094-4937-AAE2-993EDA65B82C}" type="parTrans" cxnId="{335B4942-0C66-4BDE-BBA3-BC0B19CC6F62}">
      <dgm:prSet/>
      <dgm:spPr/>
      <dgm:t>
        <a:bodyPr/>
        <a:lstStyle/>
        <a:p>
          <a:endParaRPr lang="en-US"/>
        </a:p>
      </dgm:t>
    </dgm:pt>
    <dgm:pt modelId="{B03BD2EA-C095-4438-AA80-4220205192B4}" type="sibTrans" cxnId="{335B4942-0C66-4BDE-BBA3-BC0B19CC6F62}">
      <dgm:prSet/>
      <dgm:spPr/>
      <dgm:t>
        <a:bodyPr/>
        <a:lstStyle/>
        <a:p>
          <a:endParaRPr lang="en-US"/>
        </a:p>
      </dgm:t>
    </dgm:pt>
    <dgm:pt modelId="{9900CDE3-546D-41F5-957E-3F90792597A8}" type="pres">
      <dgm:prSet presAssocID="{AA5C6BE7-1DB7-4E2F-915B-0AC0852C21A4}" presName="vert0" presStyleCnt="0">
        <dgm:presLayoutVars>
          <dgm:dir/>
          <dgm:animOne val="branch"/>
          <dgm:animLvl val="lvl"/>
        </dgm:presLayoutVars>
      </dgm:prSet>
      <dgm:spPr/>
    </dgm:pt>
    <dgm:pt modelId="{AD7E6D6A-DB2D-4164-B564-6ACD137E2121}" type="pres">
      <dgm:prSet presAssocID="{DB479070-DAFC-415B-9151-BAD49F1EB7F8}" presName="thickLine" presStyleLbl="alignNode1" presStyleIdx="0" presStyleCnt="3"/>
      <dgm:spPr/>
    </dgm:pt>
    <dgm:pt modelId="{04AED229-BAF9-437A-B83B-8B1CE426E90F}" type="pres">
      <dgm:prSet presAssocID="{DB479070-DAFC-415B-9151-BAD49F1EB7F8}" presName="horz1" presStyleCnt="0"/>
      <dgm:spPr/>
    </dgm:pt>
    <dgm:pt modelId="{6C53F30B-8507-48DC-B7D3-4E1FE1FB9CDC}" type="pres">
      <dgm:prSet presAssocID="{DB479070-DAFC-415B-9151-BAD49F1EB7F8}" presName="tx1" presStyleLbl="revTx" presStyleIdx="0" presStyleCnt="3"/>
      <dgm:spPr/>
    </dgm:pt>
    <dgm:pt modelId="{42FD1B6F-26E8-43DD-9AFD-074F07349B7F}" type="pres">
      <dgm:prSet presAssocID="{DB479070-DAFC-415B-9151-BAD49F1EB7F8}" presName="vert1" presStyleCnt="0"/>
      <dgm:spPr/>
    </dgm:pt>
    <dgm:pt modelId="{911AFAFD-98B8-4A9A-8C17-9119E0BE8254}" type="pres">
      <dgm:prSet presAssocID="{E9E1FC33-B4F9-412D-8599-26F246A78C85}" presName="thickLine" presStyleLbl="alignNode1" presStyleIdx="1" presStyleCnt="3"/>
      <dgm:spPr/>
    </dgm:pt>
    <dgm:pt modelId="{393DD354-E59C-4486-8421-921FC2E5F151}" type="pres">
      <dgm:prSet presAssocID="{E9E1FC33-B4F9-412D-8599-26F246A78C85}" presName="horz1" presStyleCnt="0"/>
      <dgm:spPr/>
    </dgm:pt>
    <dgm:pt modelId="{2A5C3F5B-3343-4115-A5D4-761AF809B18A}" type="pres">
      <dgm:prSet presAssocID="{E9E1FC33-B4F9-412D-8599-26F246A78C85}" presName="tx1" presStyleLbl="revTx" presStyleIdx="1" presStyleCnt="3"/>
      <dgm:spPr/>
    </dgm:pt>
    <dgm:pt modelId="{4E8694D9-CB73-47D7-9FAA-DAEF7F30C452}" type="pres">
      <dgm:prSet presAssocID="{E9E1FC33-B4F9-412D-8599-26F246A78C85}" presName="vert1" presStyleCnt="0"/>
      <dgm:spPr/>
    </dgm:pt>
    <dgm:pt modelId="{107F5B7F-A896-4156-B7D9-BCCF9C4C3796}" type="pres">
      <dgm:prSet presAssocID="{07432BF4-A915-4624-86AA-52C0D8F9F477}" presName="thickLine" presStyleLbl="alignNode1" presStyleIdx="2" presStyleCnt="3"/>
      <dgm:spPr/>
    </dgm:pt>
    <dgm:pt modelId="{FA2694B1-D5E0-4273-9ED1-ED2D9BDF0F96}" type="pres">
      <dgm:prSet presAssocID="{07432BF4-A915-4624-86AA-52C0D8F9F477}" presName="horz1" presStyleCnt="0"/>
      <dgm:spPr/>
    </dgm:pt>
    <dgm:pt modelId="{252CE304-7A93-4601-8764-0B6CFC63F153}" type="pres">
      <dgm:prSet presAssocID="{07432BF4-A915-4624-86AA-52C0D8F9F477}" presName="tx1" presStyleLbl="revTx" presStyleIdx="2" presStyleCnt="3"/>
      <dgm:spPr/>
    </dgm:pt>
    <dgm:pt modelId="{E31AAB58-D481-463D-A46B-17EEE02A75F6}" type="pres">
      <dgm:prSet presAssocID="{07432BF4-A915-4624-86AA-52C0D8F9F477}" presName="vert1" presStyleCnt="0"/>
      <dgm:spPr/>
    </dgm:pt>
  </dgm:ptLst>
  <dgm:cxnLst>
    <dgm:cxn modelId="{FEE65520-D632-406A-A0E6-78CC3E739A19}" type="presOf" srcId="{E9E1FC33-B4F9-412D-8599-26F246A78C85}" destId="{2A5C3F5B-3343-4115-A5D4-761AF809B18A}" srcOrd="0" destOrd="0" presId="urn:microsoft.com/office/officeart/2008/layout/LinedList"/>
    <dgm:cxn modelId="{335B4942-0C66-4BDE-BBA3-BC0B19CC6F62}" srcId="{AA5C6BE7-1DB7-4E2F-915B-0AC0852C21A4}" destId="{07432BF4-A915-4624-86AA-52C0D8F9F477}" srcOrd="2" destOrd="0" parTransId="{6CC2A007-8094-4937-AAE2-993EDA65B82C}" sibTransId="{B03BD2EA-C095-4438-AA80-4220205192B4}"/>
    <dgm:cxn modelId="{03D11853-DEE8-4491-9827-3611DA8E9354}" srcId="{AA5C6BE7-1DB7-4E2F-915B-0AC0852C21A4}" destId="{DB479070-DAFC-415B-9151-BAD49F1EB7F8}" srcOrd="0" destOrd="0" parTransId="{6660B0A4-79CA-49D4-ADB9-C168E2512CE8}" sibTransId="{C8A79EC3-6F33-476D-8E6B-25B1DAAFB3CE}"/>
    <dgm:cxn modelId="{F7780698-4DFB-4281-BF93-753FE0CE5AF2}" type="presOf" srcId="{AA5C6BE7-1DB7-4E2F-915B-0AC0852C21A4}" destId="{9900CDE3-546D-41F5-957E-3F90792597A8}" srcOrd="0" destOrd="0" presId="urn:microsoft.com/office/officeart/2008/layout/LinedList"/>
    <dgm:cxn modelId="{61F7EBA7-F460-4D1B-9846-790E7E082796}" srcId="{AA5C6BE7-1DB7-4E2F-915B-0AC0852C21A4}" destId="{E9E1FC33-B4F9-412D-8599-26F246A78C85}" srcOrd="1" destOrd="0" parTransId="{36A3DD11-3144-4887-94E3-0083349941E7}" sibTransId="{D27CE705-10F5-464D-A6BA-6EA7C6809420}"/>
    <dgm:cxn modelId="{D6DF8DD8-D4AE-4483-BD8A-E6351B63258D}" type="presOf" srcId="{07432BF4-A915-4624-86AA-52C0D8F9F477}" destId="{252CE304-7A93-4601-8764-0B6CFC63F153}" srcOrd="0" destOrd="0" presId="urn:microsoft.com/office/officeart/2008/layout/LinedList"/>
    <dgm:cxn modelId="{3864DDD9-4BBF-45C5-B5CA-7FD6C766360F}" type="presOf" srcId="{DB479070-DAFC-415B-9151-BAD49F1EB7F8}" destId="{6C53F30B-8507-48DC-B7D3-4E1FE1FB9CDC}" srcOrd="0" destOrd="0" presId="urn:microsoft.com/office/officeart/2008/layout/LinedList"/>
    <dgm:cxn modelId="{EB588D9D-26C2-4E8D-804A-06ECF5D8EE1D}" type="presParOf" srcId="{9900CDE3-546D-41F5-957E-3F90792597A8}" destId="{AD7E6D6A-DB2D-4164-B564-6ACD137E2121}" srcOrd="0" destOrd="0" presId="urn:microsoft.com/office/officeart/2008/layout/LinedList"/>
    <dgm:cxn modelId="{54B6C2F4-AC99-42A5-A03D-3736E49D897C}" type="presParOf" srcId="{9900CDE3-546D-41F5-957E-3F90792597A8}" destId="{04AED229-BAF9-437A-B83B-8B1CE426E90F}" srcOrd="1" destOrd="0" presId="urn:microsoft.com/office/officeart/2008/layout/LinedList"/>
    <dgm:cxn modelId="{844ACF6D-C837-475D-9C77-72B9102CE41A}" type="presParOf" srcId="{04AED229-BAF9-437A-B83B-8B1CE426E90F}" destId="{6C53F30B-8507-48DC-B7D3-4E1FE1FB9CDC}" srcOrd="0" destOrd="0" presId="urn:microsoft.com/office/officeart/2008/layout/LinedList"/>
    <dgm:cxn modelId="{1AD08CB9-4C27-4392-8852-25C70A20CABA}" type="presParOf" srcId="{04AED229-BAF9-437A-B83B-8B1CE426E90F}" destId="{42FD1B6F-26E8-43DD-9AFD-074F07349B7F}" srcOrd="1" destOrd="0" presId="urn:microsoft.com/office/officeart/2008/layout/LinedList"/>
    <dgm:cxn modelId="{491878C0-C50B-4F56-B3BD-B6FB7E1C3C54}" type="presParOf" srcId="{9900CDE3-546D-41F5-957E-3F90792597A8}" destId="{911AFAFD-98B8-4A9A-8C17-9119E0BE8254}" srcOrd="2" destOrd="0" presId="urn:microsoft.com/office/officeart/2008/layout/LinedList"/>
    <dgm:cxn modelId="{4F065FCF-9C17-45C8-B020-215ACCF14783}" type="presParOf" srcId="{9900CDE3-546D-41F5-957E-3F90792597A8}" destId="{393DD354-E59C-4486-8421-921FC2E5F151}" srcOrd="3" destOrd="0" presId="urn:microsoft.com/office/officeart/2008/layout/LinedList"/>
    <dgm:cxn modelId="{B353EE4E-5852-43B2-973A-D270D680E53F}" type="presParOf" srcId="{393DD354-E59C-4486-8421-921FC2E5F151}" destId="{2A5C3F5B-3343-4115-A5D4-761AF809B18A}" srcOrd="0" destOrd="0" presId="urn:microsoft.com/office/officeart/2008/layout/LinedList"/>
    <dgm:cxn modelId="{C083CA0A-8436-442E-9F33-89BBF7512CBA}" type="presParOf" srcId="{393DD354-E59C-4486-8421-921FC2E5F151}" destId="{4E8694D9-CB73-47D7-9FAA-DAEF7F30C452}" srcOrd="1" destOrd="0" presId="urn:microsoft.com/office/officeart/2008/layout/LinedList"/>
    <dgm:cxn modelId="{5C9A48D9-4A2B-4D93-A5D2-8110E380A321}" type="presParOf" srcId="{9900CDE3-546D-41F5-957E-3F90792597A8}" destId="{107F5B7F-A896-4156-B7D9-BCCF9C4C3796}" srcOrd="4" destOrd="0" presId="urn:microsoft.com/office/officeart/2008/layout/LinedList"/>
    <dgm:cxn modelId="{FB4370DB-A6BB-4F80-8C0F-BD810C114F10}" type="presParOf" srcId="{9900CDE3-546D-41F5-957E-3F90792597A8}" destId="{FA2694B1-D5E0-4273-9ED1-ED2D9BDF0F96}" srcOrd="5" destOrd="0" presId="urn:microsoft.com/office/officeart/2008/layout/LinedList"/>
    <dgm:cxn modelId="{EC9A84C1-A7AA-4D8B-A1F8-2D66E596363D}" type="presParOf" srcId="{FA2694B1-D5E0-4273-9ED1-ED2D9BDF0F96}" destId="{252CE304-7A93-4601-8764-0B6CFC63F153}" srcOrd="0" destOrd="0" presId="urn:microsoft.com/office/officeart/2008/layout/LinedList"/>
    <dgm:cxn modelId="{CB4E7F43-F973-4038-B90F-ED1C95140CFD}" type="presParOf" srcId="{FA2694B1-D5E0-4273-9ED1-ED2D9BDF0F96}" destId="{E31AAB58-D481-463D-A46B-17EEE02A75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BC3D0-C0F6-4DD7-8ADD-F452F142A6C1}">
      <dsp:nvSpPr>
        <dsp:cNvPr id="0" name=""/>
        <dsp:cNvSpPr/>
      </dsp:nvSpPr>
      <dsp:spPr>
        <a:xfrm>
          <a:off x="523659" y="2303"/>
          <a:ext cx="847089" cy="847089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A5807-5A05-4D96-A608-888358D18BE2}">
      <dsp:nvSpPr>
        <dsp:cNvPr id="0" name=""/>
        <dsp:cNvSpPr/>
      </dsp:nvSpPr>
      <dsp:spPr>
        <a:xfrm>
          <a:off x="704186" y="182831"/>
          <a:ext cx="486035" cy="486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7E7A1-0D15-4EB1-B259-B39CEA1CB862}">
      <dsp:nvSpPr>
        <dsp:cNvPr id="0" name=""/>
        <dsp:cNvSpPr/>
      </dsp:nvSpPr>
      <dsp:spPr>
        <a:xfrm>
          <a:off x="252868" y="1113241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Fingerprint Sensor R307</a:t>
          </a:r>
        </a:p>
      </dsp:txBody>
      <dsp:txXfrm>
        <a:off x="252868" y="1113241"/>
        <a:ext cx="1388671" cy="555468"/>
      </dsp:txXfrm>
    </dsp:sp>
    <dsp:sp modelId="{9FB93734-CEFB-4D36-A46B-D5BA39A301FD}">
      <dsp:nvSpPr>
        <dsp:cNvPr id="0" name=""/>
        <dsp:cNvSpPr/>
      </dsp:nvSpPr>
      <dsp:spPr>
        <a:xfrm>
          <a:off x="2155348" y="2303"/>
          <a:ext cx="847089" cy="847089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16B09-87D4-40D0-A303-B0DDB83E1F89}">
      <dsp:nvSpPr>
        <dsp:cNvPr id="0" name=""/>
        <dsp:cNvSpPr/>
      </dsp:nvSpPr>
      <dsp:spPr>
        <a:xfrm>
          <a:off x="2335875" y="182831"/>
          <a:ext cx="486035" cy="486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F5E2E-23CA-47D9-A53A-219346AF5B8B}">
      <dsp:nvSpPr>
        <dsp:cNvPr id="0" name=""/>
        <dsp:cNvSpPr/>
      </dsp:nvSpPr>
      <dsp:spPr>
        <a:xfrm>
          <a:off x="1884557" y="1113241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Jumper wires</a:t>
          </a:r>
        </a:p>
      </dsp:txBody>
      <dsp:txXfrm>
        <a:off x="1884557" y="1113241"/>
        <a:ext cx="1388671" cy="555468"/>
      </dsp:txXfrm>
    </dsp:sp>
    <dsp:sp modelId="{BC85DDD4-5A13-424D-858B-30955F0B36D1}">
      <dsp:nvSpPr>
        <dsp:cNvPr id="0" name=""/>
        <dsp:cNvSpPr/>
      </dsp:nvSpPr>
      <dsp:spPr>
        <a:xfrm>
          <a:off x="3787038" y="2303"/>
          <a:ext cx="847089" cy="847089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8FDC2-8EB5-47EA-AFB3-55B649043D52}">
      <dsp:nvSpPr>
        <dsp:cNvPr id="0" name=""/>
        <dsp:cNvSpPr/>
      </dsp:nvSpPr>
      <dsp:spPr>
        <a:xfrm>
          <a:off x="3967565" y="182831"/>
          <a:ext cx="486035" cy="486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74219-39DC-469C-9138-C197627F8CC1}">
      <dsp:nvSpPr>
        <dsp:cNvPr id="0" name=""/>
        <dsp:cNvSpPr/>
      </dsp:nvSpPr>
      <dsp:spPr>
        <a:xfrm>
          <a:off x="3516247" y="1113241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Arduino mega</a:t>
          </a:r>
        </a:p>
      </dsp:txBody>
      <dsp:txXfrm>
        <a:off x="3516247" y="1113241"/>
        <a:ext cx="1388671" cy="555468"/>
      </dsp:txXfrm>
    </dsp:sp>
    <dsp:sp modelId="{7D5D21E9-7ED4-4CCA-B653-B93BFEAB897C}">
      <dsp:nvSpPr>
        <dsp:cNvPr id="0" name=""/>
        <dsp:cNvSpPr/>
      </dsp:nvSpPr>
      <dsp:spPr>
        <a:xfrm>
          <a:off x="1339503" y="2015877"/>
          <a:ext cx="847089" cy="847089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F0D18-8002-4A3C-8451-981DBCE9788C}">
      <dsp:nvSpPr>
        <dsp:cNvPr id="0" name=""/>
        <dsp:cNvSpPr/>
      </dsp:nvSpPr>
      <dsp:spPr>
        <a:xfrm>
          <a:off x="1520031" y="2196405"/>
          <a:ext cx="486035" cy="486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F66D1-BB75-475F-9EBC-530FF104AFD5}">
      <dsp:nvSpPr>
        <dsp:cNvPr id="0" name=""/>
        <dsp:cNvSpPr/>
      </dsp:nvSpPr>
      <dsp:spPr>
        <a:xfrm>
          <a:off x="1068712" y="3126815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Laptop</a:t>
          </a:r>
        </a:p>
      </dsp:txBody>
      <dsp:txXfrm>
        <a:off x="1068712" y="3126815"/>
        <a:ext cx="1388671" cy="555468"/>
      </dsp:txXfrm>
    </dsp:sp>
    <dsp:sp modelId="{5C9D83AB-898F-4E5A-9C28-025EAD23CDC8}">
      <dsp:nvSpPr>
        <dsp:cNvPr id="0" name=""/>
        <dsp:cNvSpPr/>
      </dsp:nvSpPr>
      <dsp:spPr>
        <a:xfrm>
          <a:off x="2971193" y="2015877"/>
          <a:ext cx="847089" cy="847089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D4453-B544-49F1-8CD4-10BBA005366A}">
      <dsp:nvSpPr>
        <dsp:cNvPr id="0" name=""/>
        <dsp:cNvSpPr/>
      </dsp:nvSpPr>
      <dsp:spPr>
        <a:xfrm>
          <a:off x="3151720" y="2196405"/>
          <a:ext cx="486035" cy="486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712A2-2888-4D6F-A173-9F89664B81F8}">
      <dsp:nvSpPr>
        <dsp:cNvPr id="0" name=""/>
        <dsp:cNvSpPr/>
      </dsp:nvSpPr>
      <dsp:spPr>
        <a:xfrm>
          <a:off x="2700402" y="3126815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USB Cable</a:t>
          </a:r>
        </a:p>
      </dsp:txBody>
      <dsp:txXfrm>
        <a:off x="2700402" y="3126815"/>
        <a:ext cx="1388671" cy="55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B2A9B-5337-4E5B-A040-11D3F271BC07}">
      <dsp:nvSpPr>
        <dsp:cNvPr id="0" name=""/>
        <dsp:cNvSpPr/>
      </dsp:nvSpPr>
      <dsp:spPr>
        <a:xfrm>
          <a:off x="0" y="305738"/>
          <a:ext cx="5744684" cy="989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I am working on the Project “ IOT BASED BANK LOCKER SECURITY SYSTEM”, here in this project, fingerprint sensor is used as a “Second Layer” security for the locker. </a:t>
          </a:r>
        </a:p>
      </dsp:txBody>
      <dsp:txXfrm>
        <a:off x="48319" y="354057"/>
        <a:ext cx="5648046" cy="893182"/>
      </dsp:txXfrm>
    </dsp:sp>
    <dsp:sp modelId="{59AAC8FF-937E-41A3-8AEC-B81C18A74AFE}">
      <dsp:nvSpPr>
        <dsp:cNvPr id="0" name=""/>
        <dsp:cNvSpPr/>
      </dsp:nvSpPr>
      <dsp:spPr>
        <a:xfrm>
          <a:off x="0" y="1347398"/>
          <a:ext cx="5744684" cy="98982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the user, need to scan the required finger in order to open the locker.</a:t>
          </a:r>
        </a:p>
      </dsp:txBody>
      <dsp:txXfrm>
        <a:off x="48319" y="1395717"/>
        <a:ext cx="5648046" cy="893182"/>
      </dsp:txXfrm>
    </dsp:sp>
    <dsp:sp modelId="{1A15A5BF-E79E-4031-874A-DB4932BB7523}">
      <dsp:nvSpPr>
        <dsp:cNvPr id="0" name=""/>
        <dsp:cNvSpPr/>
      </dsp:nvSpPr>
      <dsp:spPr>
        <a:xfrm>
          <a:off x="0" y="2389058"/>
          <a:ext cx="5744684" cy="98982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per the software coding, three chances will be given to the user.</a:t>
          </a:r>
        </a:p>
      </dsp:txBody>
      <dsp:txXfrm>
        <a:off x="48319" y="2437377"/>
        <a:ext cx="5648046" cy="893182"/>
      </dsp:txXfrm>
    </dsp:sp>
    <dsp:sp modelId="{9193E2E6-C261-45D6-B5FC-127AC443409D}">
      <dsp:nvSpPr>
        <dsp:cNvPr id="0" name=""/>
        <dsp:cNvSpPr/>
      </dsp:nvSpPr>
      <dsp:spPr>
        <a:xfrm>
          <a:off x="0" y="3430717"/>
          <a:ext cx="5744684" cy="9898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If the user is somehow unable to scan the correct finger, then the user jumps to the first layer of security: touchscreen.</a:t>
          </a:r>
        </a:p>
      </dsp:txBody>
      <dsp:txXfrm>
        <a:off x="48319" y="3479036"/>
        <a:ext cx="5648046" cy="893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9B3BD-7C8C-41E1-81CE-5B045F854A80}">
      <dsp:nvSpPr>
        <dsp:cNvPr id="0" name=""/>
        <dsp:cNvSpPr/>
      </dsp:nvSpPr>
      <dsp:spPr>
        <a:xfrm>
          <a:off x="0" y="594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0E1E6-D501-4C04-98C8-9F4FADEB642C}">
      <dsp:nvSpPr>
        <dsp:cNvPr id="0" name=""/>
        <dsp:cNvSpPr/>
      </dsp:nvSpPr>
      <dsp:spPr>
        <a:xfrm>
          <a:off x="0" y="594"/>
          <a:ext cx="6172199" cy="69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Supply voltage: DC 4.2 ~ 6.0V</a:t>
          </a:r>
        </a:p>
      </dsp:txBody>
      <dsp:txXfrm>
        <a:off x="0" y="594"/>
        <a:ext cx="6172199" cy="696062"/>
      </dsp:txXfrm>
    </dsp:sp>
    <dsp:sp modelId="{602550B1-FCC6-49DE-ADDD-86C3DEA0E794}">
      <dsp:nvSpPr>
        <dsp:cNvPr id="0" name=""/>
        <dsp:cNvSpPr/>
      </dsp:nvSpPr>
      <dsp:spPr>
        <a:xfrm>
          <a:off x="0" y="696657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37A48-5682-4FFC-B6F6-6FCE4F361956}">
      <dsp:nvSpPr>
        <dsp:cNvPr id="0" name=""/>
        <dsp:cNvSpPr/>
      </dsp:nvSpPr>
      <dsp:spPr>
        <a:xfrm>
          <a:off x="0" y="696657"/>
          <a:ext cx="6172199" cy="69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Working current: 50mA (typical)</a:t>
          </a:r>
        </a:p>
      </dsp:txBody>
      <dsp:txXfrm>
        <a:off x="0" y="696657"/>
        <a:ext cx="6172199" cy="696062"/>
      </dsp:txXfrm>
    </dsp:sp>
    <dsp:sp modelId="{6E860C3E-6681-45BA-A831-404902CB5F42}">
      <dsp:nvSpPr>
        <dsp:cNvPr id="0" name=""/>
        <dsp:cNvSpPr/>
      </dsp:nvSpPr>
      <dsp:spPr>
        <a:xfrm>
          <a:off x="0" y="1392719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B12BE-076A-4DE7-B1D1-6E0AFFDF87A2}">
      <dsp:nvSpPr>
        <dsp:cNvPr id="0" name=""/>
        <dsp:cNvSpPr/>
      </dsp:nvSpPr>
      <dsp:spPr>
        <a:xfrm>
          <a:off x="0" y="1392719"/>
          <a:ext cx="6172199" cy="69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Peak current: 80mA</a:t>
          </a:r>
        </a:p>
      </dsp:txBody>
      <dsp:txXfrm>
        <a:off x="0" y="1392719"/>
        <a:ext cx="6172199" cy="696062"/>
      </dsp:txXfrm>
    </dsp:sp>
    <dsp:sp modelId="{1B0469BF-05E6-49E1-9009-929C3F5F2EFC}">
      <dsp:nvSpPr>
        <dsp:cNvPr id="0" name=""/>
        <dsp:cNvSpPr/>
      </dsp:nvSpPr>
      <dsp:spPr>
        <a:xfrm>
          <a:off x="0" y="2088781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613C5-5D9F-4C5A-8369-388504EAD00D}">
      <dsp:nvSpPr>
        <dsp:cNvPr id="0" name=""/>
        <dsp:cNvSpPr/>
      </dsp:nvSpPr>
      <dsp:spPr>
        <a:xfrm>
          <a:off x="0" y="2088781"/>
          <a:ext cx="6172199" cy="69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Fingerprint image input time: &lt;0.3 seconds</a:t>
          </a:r>
        </a:p>
      </dsp:txBody>
      <dsp:txXfrm>
        <a:off x="0" y="2088781"/>
        <a:ext cx="6172199" cy="696062"/>
      </dsp:txXfrm>
    </dsp:sp>
    <dsp:sp modelId="{0764F18E-12FC-4257-9D5A-F77B9471D814}">
      <dsp:nvSpPr>
        <dsp:cNvPr id="0" name=""/>
        <dsp:cNvSpPr/>
      </dsp:nvSpPr>
      <dsp:spPr>
        <a:xfrm>
          <a:off x="0" y="2784843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9113A-885D-4B9E-B7FD-12DCEE632622}">
      <dsp:nvSpPr>
        <dsp:cNvPr id="0" name=""/>
        <dsp:cNvSpPr/>
      </dsp:nvSpPr>
      <dsp:spPr>
        <a:xfrm>
          <a:off x="0" y="2784843"/>
          <a:ext cx="6172199" cy="69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Window area: 14x18 mm</a:t>
          </a:r>
        </a:p>
      </dsp:txBody>
      <dsp:txXfrm>
        <a:off x="0" y="2784843"/>
        <a:ext cx="6172199" cy="696062"/>
      </dsp:txXfrm>
    </dsp:sp>
    <dsp:sp modelId="{8088A48E-4C8A-4E99-B1E1-A2F7689559AE}">
      <dsp:nvSpPr>
        <dsp:cNvPr id="0" name=""/>
        <dsp:cNvSpPr/>
      </dsp:nvSpPr>
      <dsp:spPr>
        <a:xfrm>
          <a:off x="0" y="3480905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EB331-4985-48AD-B07B-1BF9067ED38D}">
      <dsp:nvSpPr>
        <dsp:cNvPr id="0" name=""/>
        <dsp:cNvSpPr/>
      </dsp:nvSpPr>
      <dsp:spPr>
        <a:xfrm>
          <a:off x="0" y="3480905"/>
          <a:ext cx="6172199" cy="69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Matching mode:1: 1 and 1:N</a:t>
          </a:r>
        </a:p>
      </dsp:txBody>
      <dsp:txXfrm>
        <a:off x="0" y="3480905"/>
        <a:ext cx="6172199" cy="696062"/>
      </dsp:txXfrm>
    </dsp:sp>
    <dsp:sp modelId="{1D1D70D2-26D0-4404-BF43-001BBFEA721E}">
      <dsp:nvSpPr>
        <dsp:cNvPr id="0" name=""/>
        <dsp:cNvSpPr/>
      </dsp:nvSpPr>
      <dsp:spPr>
        <a:xfrm>
          <a:off x="0" y="4176967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CB01F-65DE-493C-AD6D-FC2AAA4AF84C}">
      <dsp:nvSpPr>
        <dsp:cNvPr id="0" name=""/>
        <dsp:cNvSpPr/>
      </dsp:nvSpPr>
      <dsp:spPr>
        <a:xfrm>
          <a:off x="0" y="4176967"/>
          <a:ext cx="6172199" cy="69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Communication Protocol: UART</a:t>
          </a:r>
        </a:p>
      </dsp:txBody>
      <dsp:txXfrm>
        <a:off x="0" y="4176967"/>
        <a:ext cx="6172199" cy="696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E6D6A-DB2D-4164-B564-6ACD137E2121}">
      <dsp:nvSpPr>
        <dsp:cNvPr id="0" name=""/>
        <dsp:cNvSpPr/>
      </dsp:nvSpPr>
      <dsp:spPr>
        <a:xfrm>
          <a:off x="0" y="2039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C53F30B-8507-48DC-B7D3-4E1FE1FB9CDC}">
      <dsp:nvSpPr>
        <dsp:cNvPr id="0" name=""/>
        <dsp:cNvSpPr/>
      </dsp:nvSpPr>
      <dsp:spPr>
        <a:xfrm>
          <a:off x="0" y="2039"/>
          <a:ext cx="10515600" cy="139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Arduino mega 2560 R3 is the microcontroller unit in the embedded industry, which is the exact replica of Arduino UNO, but with a greater number of input/output pins and communication protocol.</a:t>
          </a:r>
        </a:p>
      </dsp:txBody>
      <dsp:txXfrm>
        <a:off x="0" y="2039"/>
        <a:ext cx="10515600" cy="1390939"/>
      </dsp:txXfrm>
    </dsp:sp>
    <dsp:sp modelId="{911AFAFD-98B8-4A9A-8C17-9119E0BE8254}">
      <dsp:nvSpPr>
        <dsp:cNvPr id="0" name=""/>
        <dsp:cNvSpPr/>
      </dsp:nvSpPr>
      <dsp:spPr>
        <a:xfrm>
          <a:off x="0" y="1392978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5C3F5B-3343-4115-A5D4-761AF809B18A}">
      <dsp:nvSpPr>
        <dsp:cNvPr id="0" name=""/>
        <dsp:cNvSpPr/>
      </dsp:nvSpPr>
      <dsp:spPr>
        <a:xfrm>
          <a:off x="0" y="1392978"/>
          <a:ext cx="10515600" cy="139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For, this project, we are using Arduino mega as a slave device.</a:t>
          </a:r>
        </a:p>
      </dsp:txBody>
      <dsp:txXfrm>
        <a:off x="0" y="1392978"/>
        <a:ext cx="10515600" cy="1390939"/>
      </dsp:txXfrm>
    </dsp:sp>
    <dsp:sp modelId="{107F5B7F-A896-4156-B7D9-BCCF9C4C3796}">
      <dsp:nvSpPr>
        <dsp:cNvPr id="0" name=""/>
        <dsp:cNvSpPr/>
      </dsp:nvSpPr>
      <dsp:spPr>
        <a:xfrm>
          <a:off x="0" y="2783918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52CE304-7A93-4601-8764-0B6CFC63F153}">
      <dsp:nvSpPr>
        <dsp:cNvPr id="0" name=""/>
        <dsp:cNvSpPr/>
      </dsp:nvSpPr>
      <dsp:spPr>
        <a:xfrm>
          <a:off x="0" y="2783918"/>
          <a:ext cx="10515600" cy="139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 are connecting the fingerprint module with the Arduino mega using UART Communication protocol.</a:t>
          </a:r>
        </a:p>
      </dsp:txBody>
      <dsp:txXfrm>
        <a:off x="0" y="2783918"/>
        <a:ext cx="10515600" cy="1390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879E-C2C7-4D9F-B03D-80691E2DE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CCDEE-27B5-4BAE-83E5-73CA8FC5F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8ADEF-40CB-4E74-AAEE-DD64FA02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E5E4E-87BF-4CEC-9351-E29468DE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F085B-087C-4858-B606-BE53E057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7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BF2C-D05E-4AA2-AC1E-30B59CC6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10201-9B9D-43BA-B248-F35B4BFE6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7C84F-C049-4393-8933-7C3AB9CE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600A3-B455-4904-BAB0-D7C37B47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94079-B42B-4624-9F23-D52B107D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28381-B1DB-4FFA-A56C-764324C6D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43BAE-97BC-457A-942E-4F13E52C2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604D1-02DA-4920-A4B3-4728E528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5C81F-4D06-461B-B5F0-8075D802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9FA95-92B4-4B5D-B340-61C4E6E0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4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C218-9E64-4D60-BFD5-ACADB9C9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DFDB-0D9A-4B0F-8985-92E6715E7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E801C-2163-4803-9711-E1A9CD3A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9D00-8AAF-4AFF-A224-6BDE01D8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1A8B-DAE8-4259-99BE-7A1F8E6B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4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29DF-235C-48E7-A796-62C44393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3D40B-EABB-41DF-B7BB-AD4C9DB82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DC88F-BC36-403F-9FB9-1FBCD96F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1318E-D102-45F6-9751-5634B554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3A94B-D0A9-45B2-B8E6-DEA7051F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1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B25D-7102-40A2-A4F0-68173830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BCF7-6F3D-44E5-8195-6AE55D6E6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492CF-0AB6-4444-93E6-C706D987E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E0801-F47B-4C61-AE2E-7D34EE5A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31293-BD5B-4D79-B008-E476319D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D7CA8-D216-4A67-901B-A20CB301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18A31-E4BB-4407-9DCD-01CC0738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B395-DE4C-402B-98CB-4DA4A3C85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D55EE-3C0C-4E70-86A4-9FEC5D35A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24889-72B9-4C1E-B675-BAB3685C8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29E39-9AEA-4FD3-B470-DD8E5CD0F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0F736-58F8-4F27-8450-0B13A3DF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29807-0F7A-4EA4-9D60-31D168A7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77E4A8-A4ED-462D-89F2-442AA55B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3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B98E-3F26-46FD-A41B-E775700C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31674-F528-43D3-A676-9016485A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3FA56-7F46-4616-A238-28A094D0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EDE9D-3296-4503-B858-7C12ADD9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6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A6688-A7D8-4A5A-A2EB-F20886E9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7BCD6-530E-4B44-AEC8-53918A66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C54B-AE2B-449B-87FA-C7259B88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5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9A95-BE5E-48A2-8A70-B68F8D58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298B-6F61-4D84-9937-6F0CCA68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CE940-FA66-4F93-B327-4AD512A8F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63976-59D1-4769-B2BC-5ACAAB3E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62C8E-EB04-4C67-8438-006474E2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2C1B-5C64-4413-BD9C-67E0DA2A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7F62-805F-4CAC-BA88-AD843433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21343-C82B-4C81-B9FC-E66DD0F78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F0EAE-F011-4ABF-B933-4368F035C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B1B2D-430E-4582-B12D-5501B0F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EBC21-3114-4FA0-9592-9998034B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BD32D-338C-4504-B08F-0A23601B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CCA95-1B00-4B62-83C2-66093D92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FE8B4-F0EE-4E23-9115-F4EF4C4AF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7CDFB-7791-4232-8F92-C558D4287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C29A0-E2D8-4366-8CFF-58AD464F1976}" type="datetimeFigureOut">
              <a:rPr lang="en-US" smtClean="0"/>
              <a:t>07-Mar-21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B9319-A96E-4EBB-A855-749C5C25D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21BBB-0160-4FEF-92CF-CEB24C8A7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9924E-CC41-4DFB-8E7E-C084A2C64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hacks.com/uploadsproductos/r307_fingerprint_module_user_manual.pdf" TargetMode="External"/><Relationship Id="rId2" Type="http://schemas.openxmlformats.org/officeDocument/2006/relationships/hyperlink" Target="https://www.amazon.ca/Fingerprint-Reader-Multifunction-Optical-Deposit/dp/B08W4LCYXW/ref=sr_1_2?dchild=1&amp;keywords=r307+finger&amp;qid=1613045142&amp;sr=8-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adafruit.com/adafruit-optical-fingerprint-sensor?view=all" TargetMode="External"/><Relationship Id="rId5" Type="http://schemas.openxmlformats.org/officeDocument/2006/relationships/hyperlink" Target="https://www.youtube.com/watch?v=uY2tQXJQ0rM" TargetMode="External"/><Relationship Id="rId4" Type="http://schemas.openxmlformats.org/officeDocument/2006/relationships/hyperlink" Target="https://www.c-sharpcorner.com/article/fingerprint-lock-using-arduinomega256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45B133-15FF-4CAF-AFBD-FE5C7B1CE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6481" y="6"/>
            <a:ext cx="9299297" cy="68579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232CFA-3F0F-4810-8405-D5697FC41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12192000" cy="2483028"/>
          </a:xfrm>
        </p:spPr>
        <p:txBody>
          <a:bodyPr anchor="b">
            <a:noAutofit/>
          </a:bodyPr>
          <a:lstStyle/>
          <a:p>
            <a:r>
              <a:rPr lang="en-US" sz="5400" dirty="0"/>
              <a:t>Interfacing Fingerprint Sensor With Arduino Mega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CA1603E-8FEC-46F5-B1CC-C98BB238B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5273978"/>
            <a:ext cx="5618020" cy="1337837"/>
          </a:xfrm>
        </p:spPr>
        <p:txBody>
          <a:bodyPr>
            <a:normAutofit fontScale="92500"/>
          </a:bodyPr>
          <a:lstStyle/>
          <a:p>
            <a:pPr algn="l"/>
            <a:r>
              <a:rPr lang="en-US" sz="3200" dirty="0"/>
              <a:t>Submitted by: Simran (C0765503)</a:t>
            </a:r>
          </a:p>
          <a:p>
            <a:pPr algn="l"/>
            <a:r>
              <a:rPr lang="en-US" sz="3200" dirty="0"/>
              <a:t>Group: 2</a:t>
            </a:r>
          </a:p>
          <a:p>
            <a:pPr algn="l"/>
            <a:endParaRPr lang="en-US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92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6EA49C-673B-47D5-976E-550B9847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Fingerprint Sensor R307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6A7A3D-1F4F-4B79-BD48-EFDC82FC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Here, for the project , we are using R307 Fingerprint sensor.</a:t>
            </a:r>
          </a:p>
          <a:p>
            <a:pPr marL="1143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R307 fingerprint module is a fingerprint sensor with UART Communication Protocol.</a:t>
            </a:r>
          </a:p>
          <a:p>
            <a:pPr marL="1143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The user can store up to 127 fingers in this module.</a:t>
            </a:r>
          </a:p>
          <a:p>
            <a:pPr marL="1143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 The FP module can directly interface with 3.3 or 5v Microcontroller. For this project we are using it using Arduino Mega.</a:t>
            </a:r>
          </a:p>
        </p:txBody>
      </p:sp>
    </p:spTree>
    <p:extLst>
      <p:ext uri="{BB962C8B-B14F-4D97-AF65-F5344CB8AC3E}">
        <p14:creationId xmlns:p14="http://schemas.microsoft.com/office/powerpoint/2010/main" val="27449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6B666B-E94D-44DA-AD8F-873B9D38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91772"/>
          </a:xfrm>
        </p:spPr>
        <p:txBody>
          <a:bodyPr/>
          <a:lstStyle/>
          <a:p>
            <a:pPr algn="ctr"/>
            <a:r>
              <a:rPr lang="en-US" dirty="0"/>
              <a:t>Features of Fingerprint Sensor R307</a:t>
            </a:r>
          </a:p>
        </p:txBody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45C106E8-0668-43AE-BBE1-F6525BD4C3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7D8A87-D07B-4C61-8198-75C2F9BD3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picture containing dark, device, light&#10;&#10;Description automatically generated">
            <a:extLst>
              <a:ext uri="{FF2B5EF4-FFF2-40B4-BE49-F238E27FC236}">
                <a16:creationId xmlns:a16="http://schemas.microsoft.com/office/drawing/2014/main" id="{A2E89308-D92E-4C10-A454-6AE9C78A9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4" y="1706222"/>
            <a:ext cx="4308362" cy="45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0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C72BF-23B8-4224-96E9-01CDBBC1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Pinout of R307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2EAB5-917B-4661-B9AC-AAFE21B9B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467" y="2891752"/>
            <a:ext cx="4707671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Here is the pin layout of the fingerprint Module R307.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There are 6 pins in the module with different color wires.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The color of the wires determines the pins of the module.</a:t>
            </a: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2225FC60-BB35-4A4E-A0DC-770C88C8F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r="3558" b="-2"/>
          <a:stretch/>
        </p:blipFill>
        <p:spPr>
          <a:xfrm>
            <a:off x="6735467" y="977900"/>
            <a:ext cx="5037433" cy="4826000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7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8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5A3F3-BBC5-44BF-81E8-22F7466B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Arduino Mega</a:t>
            </a:r>
          </a:p>
        </p:txBody>
      </p:sp>
      <p:sp>
        <p:nvSpPr>
          <p:cNvPr id="9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3" name="Content Placeholder 2">
            <a:extLst>
              <a:ext uri="{FF2B5EF4-FFF2-40B4-BE49-F238E27FC236}">
                <a16:creationId xmlns:a16="http://schemas.microsoft.com/office/drawing/2014/main" id="{0300F179-94CA-4246-BF59-121E685F9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284205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415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49CFAF-047A-4CB1-89AE-74E5A9AC8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Arduino Mega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70751F4-0446-4B4D-A3A4-3B41D48F5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3" r="1" b="8576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6673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1FC43-2A29-410E-B39F-30266BAE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pPr algn="ctr"/>
            <a:r>
              <a:rPr lang="en-US" sz="6800" dirty="0">
                <a:solidFill>
                  <a:schemeClr val="bg1"/>
                </a:solidFill>
              </a:rPr>
              <a:t>Schematic 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CED80E8-BC25-4865-A1A9-82D58D522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4" y="798289"/>
            <a:ext cx="6226629" cy="5239650"/>
          </a:xfrm>
        </p:spPr>
      </p:pic>
    </p:spTree>
    <p:extLst>
      <p:ext uri="{BB962C8B-B14F-4D97-AF65-F5344CB8AC3E}">
        <p14:creationId xmlns:p14="http://schemas.microsoft.com/office/powerpoint/2010/main" val="2800917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 11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0C10B-46C4-4100-B4E1-097396D19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Hardware Connections</a:t>
            </a:r>
          </a:p>
        </p:txBody>
      </p:sp>
      <p:sp>
        <p:nvSpPr>
          <p:cNvPr id="437" name="Rectangle 114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22D489F-1972-4293-AFE6-CD25D8B08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72026"/>
              </p:ext>
            </p:extLst>
          </p:nvPr>
        </p:nvGraphicFramePr>
        <p:xfrm>
          <a:off x="6715681" y="1056303"/>
          <a:ext cx="4542310" cy="464074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41688">
                  <a:extLst>
                    <a:ext uri="{9D8B030D-6E8A-4147-A177-3AD203B41FA5}">
                      <a16:colId xmlns:a16="http://schemas.microsoft.com/office/drawing/2014/main" val="3027243482"/>
                    </a:ext>
                  </a:extLst>
                </a:gridCol>
                <a:gridCol w="1800622">
                  <a:extLst>
                    <a:ext uri="{9D8B030D-6E8A-4147-A177-3AD203B41FA5}">
                      <a16:colId xmlns:a16="http://schemas.microsoft.com/office/drawing/2014/main" val="3363769996"/>
                    </a:ext>
                  </a:extLst>
                </a:gridCol>
              </a:tblGrid>
              <a:tr h="1121439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Fingerprint Sensor </a:t>
                      </a:r>
                    </a:p>
                  </a:txBody>
                  <a:tcPr marL="104563" marR="104563" marT="52281" marB="5228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Arduino mega </a:t>
                      </a:r>
                    </a:p>
                  </a:txBody>
                  <a:tcPr marL="104563" marR="104563" marT="52281" marB="52281"/>
                </a:tc>
                <a:extLst>
                  <a:ext uri="{0D108BD9-81ED-4DB2-BD59-A6C34878D82A}">
                    <a16:rowId xmlns:a16="http://schemas.microsoft.com/office/drawing/2014/main" val="4126370764"/>
                  </a:ext>
                </a:extLst>
              </a:tr>
              <a:tr h="638212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GND</a:t>
                      </a:r>
                    </a:p>
                  </a:txBody>
                  <a:tcPr marL="104563" marR="104563" marT="52281" marB="5228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GND</a:t>
                      </a:r>
                    </a:p>
                  </a:txBody>
                  <a:tcPr marL="104563" marR="104563" marT="52281" marB="52281"/>
                </a:tc>
                <a:extLst>
                  <a:ext uri="{0D108BD9-81ED-4DB2-BD59-A6C34878D82A}">
                    <a16:rowId xmlns:a16="http://schemas.microsoft.com/office/drawing/2014/main" val="1028542870"/>
                  </a:ext>
                </a:extLst>
              </a:tr>
              <a:tr h="638212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VCC</a:t>
                      </a:r>
                    </a:p>
                  </a:txBody>
                  <a:tcPr marL="104563" marR="104563" marT="52281" marB="5228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VCC</a:t>
                      </a:r>
                    </a:p>
                  </a:txBody>
                  <a:tcPr marL="104563" marR="104563" marT="52281" marB="52281"/>
                </a:tc>
                <a:extLst>
                  <a:ext uri="{0D108BD9-81ED-4DB2-BD59-A6C34878D82A}">
                    <a16:rowId xmlns:a16="http://schemas.microsoft.com/office/drawing/2014/main" val="3962653144"/>
                  </a:ext>
                </a:extLst>
              </a:tr>
              <a:tr h="1121439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RX(WHITE WIRE) </a:t>
                      </a:r>
                    </a:p>
                  </a:txBody>
                  <a:tcPr marL="104563" marR="104563" marT="52281" marB="5228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PIN 16 (TX2)</a:t>
                      </a:r>
                    </a:p>
                  </a:txBody>
                  <a:tcPr marL="104563" marR="104563" marT="52281" marB="52281"/>
                </a:tc>
                <a:extLst>
                  <a:ext uri="{0D108BD9-81ED-4DB2-BD59-A6C34878D82A}">
                    <a16:rowId xmlns:a16="http://schemas.microsoft.com/office/drawing/2014/main" val="1244293361"/>
                  </a:ext>
                </a:extLst>
              </a:tr>
              <a:tr h="1121439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TX(YELLOW WIRE) </a:t>
                      </a:r>
                    </a:p>
                  </a:txBody>
                  <a:tcPr marL="104563" marR="104563" marT="52281" marB="5228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PIN 17 (RX2)</a:t>
                      </a:r>
                    </a:p>
                  </a:txBody>
                  <a:tcPr marL="104563" marR="104563" marT="52281" marB="52281"/>
                </a:tc>
                <a:extLst>
                  <a:ext uri="{0D108BD9-81ED-4DB2-BD59-A6C34878D82A}">
                    <a16:rowId xmlns:a16="http://schemas.microsoft.com/office/drawing/2014/main" val="326662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74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30EC9B0-94B9-4C7A-8C97-07CE1FB14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783771" y="10"/>
            <a:ext cx="1085668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252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Papan sirkuit elektronik">
            <a:extLst>
              <a:ext uri="{FF2B5EF4-FFF2-40B4-BE49-F238E27FC236}">
                <a16:creationId xmlns:a16="http://schemas.microsoft.com/office/drawing/2014/main" id="{1C949EB7-1039-4EA0-8AF1-3BDA210CA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2" t="9091" r="76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70167-E804-4173-BE9D-0A55235B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759706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Arduino</a:t>
            </a:r>
            <a:r>
              <a:rPr lang="en-US" sz="6000" dirty="0"/>
              <a:t> IDE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CBA12-DBC3-4E1A-A2B2-74B2388E2509}"/>
              </a:ext>
            </a:extLst>
          </p:cNvPr>
          <p:cNvSpPr/>
          <p:nvPr/>
        </p:nvSpPr>
        <p:spPr>
          <a:xfrm>
            <a:off x="371093" y="2718054"/>
            <a:ext cx="6859439" cy="3296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34290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600" dirty="0"/>
          </a:p>
          <a:p>
            <a:pPr marL="34290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dirty="0"/>
              <a:t>Arduino IDE is used in as a software in this interfacing to flash the code in the Arduino.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/>
              <a:t>Firstly, we install the “ADAFRUIT FINGERPRINT LIBRARY” from the sketch menu.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dirty="0"/>
              <a:t>After installation, the Example codes are available, which, are used to perform this task.</a:t>
            </a:r>
          </a:p>
          <a:p>
            <a:pPr marL="34290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</a:rPr>
              <a:t> LIBRARY” from the </a:t>
            </a:r>
          </a:p>
        </p:txBody>
      </p:sp>
    </p:spTree>
    <p:extLst>
      <p:ext uri="{BB962C8B-B14F-4D97-AF65-F5344CB8AC3E}">
        <p14:creationId xmlns:p14="http://schemas.microsoft.com/office/powerpoint/2010/main" val="4218265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Freeform: Shape 14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Freeform: Shape 1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18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36D97-7549-44C3-AC9C-13A2073A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534" y="1344304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Adding library in the IDE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1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Electronic components on a white background">
            <a:extLst>
              <a:ext uri="{FF2B5EF4-FFF2-40B4-BE49-F238E27FC236}">
                <a16:creationId xmlns:a16="http://schemas.microsoft.com/office/drawing/2014/main" id="{E58DF836-EE79-4F4E-953F-FBDFD4226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866095-4FCC-4F61-9701-DC1A6CEF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1254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/>
              <a:t>Why Interfacing is Important?</a:t>
            </a:r>
          </a:p>
        </p:txBody>
      </p:sp>
      <p:sp>
        <p:nvSpPr>
          <p:cNvPr id="101" name="Rectangle 6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Content Placeholder 8">
            <a:extLst>
              <a:ext uri="{FF2B5EF4-FFF2-40B4-BE49-F238E27FC236}">
                <a16:creationId xmlns:a16="http://schemas.microsoft.com/office/drawing/2014/main" id="{D9065DD9-58D7-40A0-B1D8-A02F9FAD8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Interfacing help us to mix and match the different embedded components and attain the required results as per the user’s expectations.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For this part of the project, today I am going to perform interfacing of the fingerprint sensor with Arduino mega and the Communication protocol used between these two different embedded devices is </a:t>
            </a:r>
            <a:r>
              <a:rPr lang="en-US" sz="2400" b="1" dirty="0"/>
              <a:t>UART.</a:t>
            </a:r>
          </a:p>
        </p:txBody>
      </p:sp>
    </p:spTree>
    <p:extLst>
      <p:ext uri="{BB962C8B-B14F-4D97-AF65-F5344CB8AC3E}">
        <p14:creationId xmlns:p14="http://schemas.microsoft.com/office/powerpoint/2010/main" val="84421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B67F33-337A-4DC8-B587-E0F25B2A0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658367" y="233807"/>
            <a:ext cx="11025633" cy="626859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305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2609E5-FA2E-4273-8680-F7CA14ADD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504" y="-111260"/>
            <a:ext cx="12191980" cy="68567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EEADE1-DA15-45AF-8DD5-7425C606BDF3}"/>
              </a:ext>
            </a:extLst>
          </p:cNvPr>
          <p:cNvCxnSpPr/>
          <p:nvPr/>
        </p:nvCxnSpPr>
        <p:spPr>
          <a:xfrm>
            <a:off x="4804229" y="1959429"/>
            <a:ext cx="1698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3962E7-D874-438D-AEE7-F45D34CF68AF}"/>
              </a:ext>
            </a:extLst>
          </p:cNvPr>
          <p:cNvSpPr txBox="1"/>
          <p:nvPr/>
        </p:nvSpPr>
        <p:spPr>
          <a:xfrm>
            <a:off x="6502400" y="1758462"/>
            <a:ext cx="2557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REQUIRED LIBRARY FOR FINGERPRINT SENSOR </a:t>
            </a:r>
          </a:p>
        </p:txBody>
      </p:sp>
    </p:spTree>
    <p:extLst>
      <p:ext uri="{BB962C8B-B14F-4D97-AF65-F5344CB8AC3E}">
        <p14:creationId xmlns:p14="http://schemas.microsoft.com/office/powerpoint/2010/main" val="3947319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8FA3-16E4-4E9B-BE1E-0EBF3E8D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Coding</a:t>
            </a: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14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6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362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CE2D6ED1-E2C4-4AAC-B43B-6F49D094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Initialization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Content Placeholder 40" descr="Text&#10;&#10;Description automatically generated">
            <a:extLst>
              <a:ext uri="{FF2B5EF4-FFF2-40B4-BE49-F238E27FC236}">
                <a16:creationId xmlns:a16="http://schemas.microsoft.com/office/drawing/2014/main" id="{9594B25E-10DC-4979-8366-8E0DD17D9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298655"/>
            <a:ext cx="11496821" cy="42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2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5D0C3-91A3-4271-96BF-93ABAC50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Modes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8021ACB-C5A7-4233-BE8C-904CD362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1" y="580578"/>
            <a:ext cx="6357256" cy="5733136"/>
          </a:xfrm>
        </p:spPr>
      </p:pic>
    </p:spTree>
    <p:extLst>
      <p:ext uri="{BB962C8B-B14F-4D97-AF65-F5344CB8AC3E}">
        <p14:creationId xmlns:p14="http://schemas.microsoft.com/office/powerpoint/2010/main" val="155106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3E334-FBF2-43B5-8D9A-5F1ECBE2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 dirty="0">
                <a:solidFill>
                  <a:schemeClr val="bg1"/>
                </a:solidFill>
              </a:rPr>
              <a:t>Coding for enrollment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F8CC39-FFD8-4E47-B9A5-AF8908EB3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422" y="1450655"/>
            <a:ext cx="6811326" cy="4166365"/>
          </a:xfrm>
        </p:spPr>
      </p:pic>
    </p:spTree>
    <p:extLst>
      <p:ext uri="{BB962C8B-B14F-4D97-AF65-F5344CB8AC3E}">
        <p14:creationId xmlns:p14="http://schemas.microsoft.com/office/powerpoint/2010/main" val="351563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5B94BDF-FB65-4422-B943-1E1A2A8CC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87" y="696686"/>
            <a:ext cx="9898742" cy="5480277"/>
          </a:xfrm>
        </p:spPr>
      </p:pic>
    </p:spTree>
    <p:extLst>
      <p:ext uri="{BB962C8B-B14F-4D97-AF65-F5344CB8AC3E}">
        <p14:creationId xmlns:p14="http://schemas.microsoft.com/office/powerpoint/2010/main" val="4244851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924F10C1-9B51-4D44-97D3-95A15F766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45" y="643467"/>
            <a:ext cx="82545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22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6C3879-E321-47E8-90FF-B1469CB67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70" y="1190170"/>
            <a:ext cx="7852229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6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247E6D9-19FA-44C9-BA0C-B8C3B99FB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1" y="420914"/>
            <a:ext cx="9114970" cy="5689600"/>
          </a:xfrm>
        </p:spPr>
      </p:pic>
    </p:spTree>
    <p:extLst>
      <p:ext uri="{BB962C8B-B14F-4D97-AF65-F5344CB8AC3E}">
        <p14:creationId xmlns:p14="http://schemas.microsoft.com/office/powerpoint/2010/main" val="77093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18A91-0015-47ED-A47E-B140D5031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400" dirty="0">
                <a:solidFill>
                  <a:schemeClr val="bg1"/>
                </a:solidFill>
              </a:rPr>
              <a:t>UART Communication Protocol</a:t>
            </a:r>
          </a:p>
        </p:txBody>
      </p:sp>
      <p:pic>
        <p:nvPicPr>
          <p:cNvPr id="26" name="Picture 25" descr="Electronic circuit board">
            <a:extLst>
              <a:ext uri="{FF2B5EF4-FFF2-40B4-BE49-F238E27FC236}">
                <a16:creationId xmlns:a16="http://schemas.microsoft.com/office/drawing/2014/main" id="{993AF65F-C39E-40CF-8529-9BF1B0600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3" r="12628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44" name="Group 32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5" name="Freeform: Shape 3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7A1F-C46E-4D0E-BE4F-3AEE5FDD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UART is Universal Asynchronous receiver transmitter.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It is used to transmit the data in the form of packets 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For this project, we are using UART Communication protocol for  Arduino mega and fingerprint module.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900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A0C1F-CECA-4164-9D86-597A6610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of Enrolled Fingerprint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E7E86C-F9B2-4344-9D85-949FEC41B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43" b="48892"/>
          <a:stretch/>
        </p:blipFill>
        <p:spPr>
          <a:xfrm>
            <a:off x="5208104" y="1315722"/>
            <a:ext cx="6472362" cy="443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70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diogram">
            <a:extLst>
              <a:ext uri="{FF2B5EF4-FFF2-40B4-BE49-F238E27FC236}">
                <a16:creationId xmlns:a16="http://schemas.microsoft.com/office/drawing/2014/main" id="{78049217-22E4-43AA-AE74-0B195C0A5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FBEAC-AF94-4A09-A565-08A0D958D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Output of Enrolled Fingerprint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3B2E60-5D7A-4A16-9B82-03CEDC592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05" b="43332"/>
          <a:stretch/>
        </p:blipFill>
        <p:spPr>
          <a:xfrm>
            <a:off x="4501341" y="1122363"/>
            <a:ext cx="7997371" cy="388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0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diogram">
            <a:extLst>
              <a:ext uri="{FF2B5EF4-FFF2-40B4-BE49-F238E27FC236}">
                <a16:creationId xmlns:a16="http://schemas.microsoft.com/office/drawing/2014/main" id="{7DBA9D1C-18B7-4E63-A2FC-6D837448C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F755A-B81D-47BF-A193-9BDBB96A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Output of Enrolled Fingerprint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69B56F-9E68-422A-A2AF-9985425F3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47" b="42062"/>
          <a:stretch/>
        </p:blipFill>
        <p:spPr>
          <a:xfrm>
            <a:off x="4458669" y="1122363"/>
            <a:ext cx="7733328" cy="39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8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diogram">
            <a:extLst>
              <a:ext uri="{FF2B5EF4-FFF2-40B4-BE49-F238E27FC236}">
                <a16:creationId xmlns:a16="http://schemas.microsoft.com/office/drawing/2014/main" id="{F32C1EE4-06BC-475C-A07E-E7D38615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56126-CD17-4E5B-A0DA-EF15D0F8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Output of Enrolled Fingerprint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E4F300F5-B9AA-4F07-A14E-A95363536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70" y="708356"/>
            <a:ext cx="7947409" cy="544128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80483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tea fields">
            <a:extLst>
              <a:ext uri="{FF2B5EF4-FFF2-40B4-BE49-F238E27FC236}">
                <a16:creationId xmlns:a16="http://schemas.microsoft.com/office/drawing/2014/main" id="{3B4E2264-2DE0-4578-9D8E-12AEAB705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04F45-872B-40FA-B8BB-A7867D3A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Detecting the stored Fingerprint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764E4B-504F-4DAE-8EC4-1FD3F81FF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18" y="771988"/>
            <a:ext cx="6698261" cy="53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23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F17B-1F94-4747-AA49-BBE63035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561"/>
          </a:xfrm>
        </p:spPr>
        <p:txBody>
          <a:bodyPr/>
          <a:lstStyle/>
          <a:p>
            <a:pPr algn="ctr"/>
            <a:r>
              <a:rPr lang="en-US" dirty="0"/>
              <a:t>Output of Detected fingerprint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AEEA48-6C92-496B-940A-D5961A9F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81" b="32882"/>
          <a:stretch/>
        </p:blipFill>
        <p:spPr>
          <a:xfrm>
            <a:off x="696686" y="1825625"/>
            <a:ext cx="11175999" cy="4667250"/>
          </a:xfrm>
        </p:spPr>
      </p:pic>
    </p:spTree>
    <p:extLst>
      <p:ext uri="{BB962C8B-B14F-4D97-AF65-F5344CB8AC3E}">
        <p14:creationId xmlns:p14="http://schemas.microsoft.com/office/powerpoint/2010/main" val="753765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1C9F-9891-4DBB-BBBF-0BA03DBD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Output of Detected fingerprint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E7492F-006E-477F-B3D2-9D172C995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3" b="38218"/>
          <a:stretch/>
        </p:blipFill>
        <p:spPr>
          <a:xfrm>
            <a:off x="595086" y="1291772"/>
            <a:ext cx="10758713" cy="5021942"/>
          </a:xfrm>
        </p:spPr>
      </p:pic>
    </p:spTree>
    <p:extLst>
      <p:ext uri="{BB962C8B-B14F-4D97-AF65-F5344CB8AC3E}">
        <p14:creationId xmlns:p14="http://schemas.microsoft.com/office/powerpoint/2010/main" val="3919195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5666-F51B-413B-8413-D572B6D5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of Detected fingerprint</a:t>
            </a:r>
          </a:p>
        </p:txBody>
      </p:sp>
      <p:pic>
        <p:nvPicPr>
          <p:cNvPr id="13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4AF89E-34DD-4174-B5A8-CC75C220D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2" b="42995"/>
          <a:stretch/>
        </p:blipFill>
        <p:spPr>
          <a:xfrm>
            <a:off x="783771" y="1675227"/>
            <a:ext cx="10566400" cy="41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24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tea fields">
            <a:extLst>
              <a:ext uri="{FF2B5EF4-FFF2-40B4-BE49-F238E27FC236}">
                <a16:creationId xmlns:a16="http://schemas.microsoft.com/office/drawing/2014/main" id="{88EC4123-1FD5-42DE-82CA-36B7ECFB9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37619-A8C6-48D5-BBCD-06F49368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Deleting the stored Fingerprint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B3C5C-4180-40FE-A52A-9F7F6089D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0" y="1422399"/>
            <a:ext cx="7033009" cy="43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53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A33D9-FECB-42EC-A96C-FFE43069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70" y="1524000"/>
            <a:ext cx="3094487" cy="4040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Output of Deleted fingerprint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Finger Print">
            <a:extLst>
              <a:ext uri="{FF2B5EF4-FFF2-40B4-BE49-F238E27FC236}">
                <a16:creationId xmlns:a16="http://schemas.microsoft.com/office/drawing/2014/main" id="{4143E435-F16C-4197-9E2C-63CDF832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7247A1-FF6A-41AE-8809-2A2677A5CF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63" b="45818"/>
          <a:stretch/>
        </p:blipFill>
        <p:spPr>
          <a:xfrm>
            <a:off x="340470" y="900920"/>
            <a:ext cx="7238674" cy="55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4A74C-AC6A-4DA7-8472-1771B777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UART Communication Protocol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A184D-E54B-4297-8A67-2375F4FB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47028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Arduino Mega has 4 UART Ports available, and we are using  SERIAL 2 to perform the communication.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The Serial port 2 has pin 16- TX and Pin 17- RX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These pins are connected to the fingerprint module at odds to lead the UART communication possible.</a:t>
            </a:r>
          </a:p>
        </p:txBody>
      </p:sp>
    </p:spTree>
    <p:extLst>
      <p:ext uri="{BB962C8B-B14F-4D97-AF65-F5344CB8AC3E}">
        <p14:creationId xmlns:p14="http://schemas.microsoft.com/office/powerpoint/2010/main" val="3400555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4B5E3-093A-46CE-A98B-49BDED11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of Deleted fingerprint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Content Placeholder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B29DF7C-2CC4-48EB-BF2E-275D03EE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74" b="59233"/>
          <a:stretch/>
        </p:blipFill>
        <p:spPr>
          <a:xfrm>
            <a:off x="5648570" y="1328309"/>
            <a:ext cx="5469373" cy="3722661"/>
          </a:xfrm>
        </p:spPr>
      </p:pic>
    </p:spTree>
    <p:extLst>
      <p:ext uri="{BB962C8B-B14F-4D97-AF65-F5344CB8AC3E}">
        <p14:creationId xmlns:p14="http://schemas.microsoft.com/office/powerpoint/2010/main" val="3846695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BCCE0-4F86-4F91-9505-A2FDEEE8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</a:rPr>
              <a:t>Things to Remember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AE0E-FB2F-4074-8BA8-CA4C0BBF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8799"/>
            <a:ext cx="5008901" cy="3851233"/>
          </a:xfrm>
        </p:spPr>
        <p:txBody>
          <a:bodyPr anchor="ctr">
            <a:normAutofit lnSpcReduction="10000"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Make sure to always select the correct port for the required microcontroller.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Always make the connections first and then give the supply to the controller, sometimes wrong connections leads to damage.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Always check for the required libraries first before doing any coding.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92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D5FC8-C778-46DF-B16A-B466BA16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71A6B-C4FA-4085-9C5F-FD77B1DC3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0" y="1871002"/>
            <a:ext cx="6531429" cy="4631389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Fingerprint sensor R307: </a:t>
            </a:r>
            <a:r>
              <a:rPr lang="en-US" sz="2000" u="sng" dirty="0">
                <a:solidFill>
                  <a:schemeClr val="bg1"/>
                </a:solidFill>
                <a:hlinkClick r:id="rId2"/>
              </a:rPr>
              <a:t>https://www.amazon.ca/Fingerprint-Reader-Multifunction-Optical-Deposit/dp/B08W4LCYXW/ref=sr_1_2?dchild=1&amp;keywords=r307+finger&amp;qid=1613045142&amp;sr=8-2</a:t>
            </a:r>
            <a:endParaRPr lang="en-US" sz="2000" u="sng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u="sng" dirty="0">
                <a:solidFill>
                  <a:schemeClr val="bg1"/>
                </a:solidFill>
              </a:rPr>
              <a:t>Manual: </a:t>
            </a:r>
            <a:r>
              <a:rPr lang="en-US" sz="2000" u="sng" dirty="0">
                <a:solidFill>
                  <a:schemeClr val="bg1"/>
                </a:solidFill>
                <a:hlinkClick r:id="rId3"/>
              </a:rPr>
              <a:t>https://www.openhacks.com/uploadsproductos/r307_fingerprint_module_user_manual.pdf</a:t>
            </a:r>
            <a:endParaRPr lang="en-US" sz="2000" u="sng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u="sng" dirty="0">
                <a:solidFill>
                  <a:schemeClr val="bg1"/>
                </a:solidFill>
              </a:rPr>
              <a:t>Interfacing fingerprint with Arduino mega: </a:t>
            </a:r>
            <a:r>
              <a:rPr lang="en-US" sz="2000" u="sng" dirty="0">
                <a:solidFill>
                  <a:schemeClr val="bg1"/>
                </a:solidFill>
                <a:hlinkClick r:id="rId4"/>
              </a:rPr>
              <a:t>https://www.c-sharpcorner.com/article/fingerprint-lock-using-arduinomega2560/</a:t>
            </a:r>
            <a:endParaRPr lang="en-US" sz="2000" u="sng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u="sng" dirty="0">
                <a:solidFill>
                  <a:schemeClr val="bg1"/>
                </a:solidFill>
              </a:rPr>
              <a:t>Video link: </a:t>
            </a:r>
            <a:r>
              <a:rPr lang="en-US" sz="2000" u="sng" dirty="0">
                <a:solidFill>
                  <a:schemeClr val="bg1"/>
                </a:solidFill>
                <a:hlinkClick r:id="rId5"/>
              </a:rPr>
              <a:t>https://www.youtube.com/watch?v=uY2tQXJQ0rM</a:t>
            </a:r>
            <a:endParaRPr lang="en-US" sz="2000" u="sng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u="sng" dirty="0">
                <a:solidFill>
                  <a:schemeClr val="bg1"/>
                </a:solidFill>
              </a:rPr>
              <a:t>Basic idea: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https://learn.adafruit.com/adafruit-optical-fingerprint-sensor?view=all</a:t>
            </a:r>
            <a:endParaRPr lang="en-US" sz="2000" u="sng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u="sng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u="sng" dirty="0">
              <a:solidFill>
                <a:schemeClr val="bg1"/>
              </a:solidFill>
            </a:endParaRPr>
          </a:p>
          <a:p>
            <a:endParaRPr lang="en-US" sz="2000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14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4CF5-8FB7-43BC-A2DF-631F4C63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Requirements for Interfacing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DA692-7CE7-4912-99F8-069B5CE07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7868"/>
            <a:ext cx="5157787" cy="592666"/>
          </a:xfrm>
        </p:spPr>
        <p:txBody>
          <a:bodyPr/>
          <a:lstStyle/>
          <a:p>
            <a:pPr algn="ctr"/>
            <a:r>
              <a:rPr lang="en-US" dirty="0"/>
              <a:t>Hardware Requirements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5007B901-5E83-47E3-8549-A00F872429E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52973397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D8E5F3-A4D1-4661-A6ED-79B3279ED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7869"/>
            <a:ext cx="5183188" cy="592666"/>
          </a:xfrm>
        </p:spPr>
        <p:txBody>
          <a:bodyPr/>
          <a:lstStyle/>
          <a:p>
            <a:pPr algn="ctr"/>
            <a:r>
              <a:rPr lang="en-US" dirty="0"/>
              <a:t>Software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20F1D7-24A3-4FA8-A1E8-C3077D9370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Arduino IDE</a:t>
            </a:r>
          </a:p>
        </p:txBody>
      </p:sp>
    </p:spTree>
    <p:extLst>
      <p:ext uri="{BB962C8B-B14F-4D97-AF65-F5344CB8AC3E}">
        <p14:creationId xmlns:p14="http://schemas.microsoft.com/office/powerpoint/2010/main" val="142464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4" name="Rectangle 15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D7506-FAA2-469C-A5F8-0149CB61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+mn-lt"/>
                <a:cs typeface="Times New Roman" panose="02020603050405020304" pitchFamily="18" charset="0"/>
              </a:rPr>
              <a:t>What is Fingerprint Sensor?</a:t>
            </a:r>
          </a:p>
        </p:txBody>
      </p:sp>
      <p:pic>
        <p:nvPicPr>
          <p:cNvPr id="79" name="Graphic 78" descr="Fingerprint">
            <a:extLst>
              <a:ext uri="{FF2B5EF4-FFF2-40B4-BE49-F238E27FC236}">
                <a16:creationId xmlns:a16="http://schemas.microsoft.com/office/drawing/2014/main" id="{DB40EB50-5B42-47C2-8AED-7F768BD2B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018" y="920809"/>
            <a:ext cx="5025525" cy="5025525"/>
          </a:xfrm>
          <a:prstGeom prst="rect">
            <a:avLst/>
          </a:prstGeom>
        </p:spPr>
      </p:pic>
      <p:cxnSp>
        <p:nvCxnSpPr>
          <p:cNvPr id="285" name="Straight Connector 16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858D9389-3C67-4EEE-B80D-38725E4D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3" y="2898648"/>
            <a:ext cx="5287601" cy="3628762"/>
          </a:xfrm>
        </p:spPr>
        <p:txBody>
          <a:bodyPr anchor="t">
            <a:normAutofit fontScale="25000" lnSpcReduction="20000"/>
          </a:bodyPr>
          <a:lstStyle/>
          <a:p>
            <a:pPr marL="0" indent="0">
              <a:buNone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9600" dirty="0">
                <a:cs typeface="Times New Roman" panose="02020603050405020304" pitchFamily="18" charset="0"/>
              </a:rPr>
              <a:t>Fingerprint Sensor is the type of technology that helps to identifies and authenticates the fingerprints of an individual in order to grant or deny an access to the system.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9600" dirty="0">
                <a:cs typeface="Times New Roman" panose="02020603050405020304" pitchFamily="18" charset="0"/>
              </a:rPr>
              <a:t>Nowadays, Fingerprint scanner is used everywhere for security purposes.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722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0266F8D-4BFF-45FF-8F0F-3B3F72ABB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354" b="83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B2FD1E-7FCF-4754-B1D8-7D936F5E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Role of Fingerprint Sensor in my Project</a:t>
            </a: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Content Placeholder 4">
            <a:extLst>
              <a:ext uri="{FF2B5EF4-FFF2-40B4-BE49-F238E27FC236}">
                <a16:creationId xmlns:a16="http://schemas.microsoft.com/office/drawing/2014/main" id="{C295E2B2-B8D4-4998-99A3-D1C3C42A3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22370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4866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B3325-E26A-4A6D-AAE3-EDE82165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Fingerprint Sensor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6C7414D-462F-4F6A-B99D-0AFF3FCF9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76" y="817628"/>
            <a:ext cx="6063724" cy="5409001"/>
          </a:xfrm>
        </p:spPr>
      </p:pic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00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33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35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BC7D89-690A-496E-AD57-3FA6ED50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Fingerprint Sensor R307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4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C97DB-7556-4E08-9DB3-4BF2E9176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48619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bg1"/>
                </a:solidFill>
              </a:rPr>
              <a:t>R307 Fingerprint Module consists of high-speed DSP processor, high-performance fingerprint alignment algorithm, high-capacity FLASH chips and other hardware and software composition, stable performance, simple structure, with fingerprint entry, image processing, fingerprint matching, search and template storage and other functions</a:t>
            </a:r>
          </a:p>
        </p:txBody>
      </p:sp>
      <p:grpSp>
        <p:nvGrpSpPr>
          <p:cNvPr id="52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242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924</Words>
  <Application>Microsoft Office PowerPoint</Application>
  <PresentationFormat>Widescreen</PresentationFormat>
  <Paragraphs>114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Tw Cen MT</vt:lpstr>
      <vt:lpstr>Wingdings</vt:lpstr>
      <vt:lpstr>Office Theme</vt:lpstr>
      <vt:lpstr>Interfacing Fingerprint Sensor With Arduino Mega </vt:lpstr>
      <vt:lpstr>Why Interfacing is Important?</vt:lpstr>
      <vt:lpstr>UART Communication Protocol</vt:lpstr>
      <vt:lpstr>UART Communication Protocol</vt:lpstr>
      <vt:lpstr>Requirements for Interfacing </vt:lpstr>
      <vt:lpstr>What is Fingerprint Sensor?</vt:lpstr>
      <vt:lpstr>Role of Fingerprint Sensor in my Project?</vt:lpstr>
      <vt:lpstr>Fingerprint Sensor</vt:lpstr>
      <vt:lpstr>Fingerprint Sensor R307</vt:lpstr>
      <vt:lpstr>Fingerprint Sensor R307</vt:lpstr>
      <vt:lpstr>Features of Fingerprint Sensor R307</vt:lpstr>
      <vt:lpstr>Pinout of R307</vt:lpstr>
      <vt:lpstr>Arduino Mega</vt:lpstr>
      <vt:lpstr>Arduino Mega</vt:lpstr>
      <vt:lpstr>Schematic Design</vt:lpstr>
      <vt:lpstr>Hardware Connections</vt:lpstr>
      <vt:lpstr>PowerPoint Presentation</vt:lpstr>
      <vt:lpstr>Arduino IDE </vt:lpstr>
      <vt:lpstr>Adding library in the IDE</vt:lpstr>
      <vt:lpstr>PowerPoint Presentation</vt:lpstr>
      <vt:lpstr>PowerPoint Presentation</vt:lpstr>
      <vt:lpstr>Coding</vt:lpstr>
      <vt:lpstr>Initialization </vt:lpstr>
      <vt:lpstr>Modes </vt:lpstr>
      <vt:lpstr>Coding for enrollment</vt:lpstr>
      <vt:lpstr>PowerPoint Presentation</vt:lpstr>
      <vt:lpstr>PowerPoint Presentation</vt:lpstr>
      <vt:lpstr>PowerPoint Presentation</vt:lpstr>
      <vt:lpstr>PowerPoint Presentation</vt:lpstr>
      <vt:lpstr>Output of Enrolled Fingerprint</vt:lpstr>
      <vt:lpstr>Output of Enrolled Fingerprint</vt:lpstr>
      <vt:lpstr>Output of Enrolled Fingerprint</vt:lpstr>
      <vt:lpstr>Output of Enrolled Fingerprint</vt:lpstr>
      <vt:lpstr>Detecting the stored Fingerprint</vt:lpstr>
      <vt:lpstr>Output of Detected fingerprint</vt:lpstr>
      <vt:lpstr>Output of Detected fingerprint</vt:lpstr>
      <vt:lpstr>Output of Detected fingerprint</vt:lpstr>
      <vt:lpstr>Deleting the stored Fingerprint</vt:lpstr>
      <vt:lpstr>Output of Deleted fingerprint</vt:lpstr>
      <vt:lpstr>Output of Deleted fingerprint</vt:lpstr>
      <vt:lpstr>Things to Remember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Interfacing Fingerprint Sensor With Arduino Mega </dc:title>
  <dc:creator>Karanvir Singh</dc:creator>
  <cp:lastModifiedBy>Karanvir Singh</cp:lastModifiedBy>
  <cp:revision>4</cp:revision>
  <dcterms:created xsi:type="dcterms:W3CDTF">2021-03-08T00:47:14Z</dcterms:created>
  <dcterms:modified xsi:type="dcterms:W3CDTF">2021-03-08T00:57:43Z</dcterms:modified>
</cp:coreProperties>
</file>